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E"/>
    <a:srgbClr val="84BD00"/>
    <a:srgbClr val="F1C400"/>
    <a:srgbClr val="ED8B00"/>
    <a:srgbClr val="A77BCA"/>
    <a:srgbClr val="A39382"/>
    <a:srgbClr val="8C857B"/>
    <a:srgbClr val="82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94639" autoAdjust="0"/>
  </p:normalViewPr>
  <p:slideViewPr>
    <p:cSldViewPr snapToGrid="0" snapToObjects="1">
      <p:cViewPr varScale="1">
        <p:scale>
          <a:sx n="74" d="100"/>
          <a:sy n="74" d="100"/>
        </p:scale>
        <p:origin x="56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URL xmlns="965ce365-d84c-4ec0-8214-321d6cb039c5">
      <Url>http://collaboration/sites/topics/graphic_design/Graphic%20Design/SCC%20PowerPoint%20presentation.pptx</Url>
      <Description>SCC PowerPoint presentation</Description>
    </Document_x0020_URL>
    <User_x0020_Guide xmlns="e15680ac-9504-4bb7-a7da-c1e3bedfd98f">
      <Url xsi:nil="true"/>
      <Description xsi:nil="true"/>
    </User_x0020_Guide>
    <Review_x0020_Date xmlns="e15680ac-9504-4bb7-a7da-c1e3bedfd98f" xsi:nil="true"/>
    <Category0 xmlns="e15680ac-9504-4bb7-a7da-c1e3bedfd98f">External Template</Category0>
    <Status xmlns="965ce365-d84c-4ec0-8214-321d6cb039c5">New</Status>
    <Currency xmlns="e15680ac-9504-4bb7-a7da-c1e3bedfd98f">2015-01-19T14:00:00+00:00</Currency>
    <Colour xmlns="e15680ac-9504-4bb7-a7da-c1e3bedfd98f">CMYK</Colour>
    <Document_x0020_Type xmlns="e15680ac-9504-4bb7-a7da-c1e3bedfd98f">PowerPoint</Document_x0020_Type>
    <Category xmlns="e15680ac-9504-4bb7-a7da-c1e3bedfd98f">External Template</Category>
    <Authority xmlns="e15680ac-9504-4bb7-a7da-c1e3bedfd98f" xsi:nil="true"/>
  </documentManagement>
</p:properties>
</file>

<file path=customXml/item2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PolicyAudit" staticId="0x0101|937198175" UniqueId="97f235df-1771-41a4-9eca-70c6390f4912">
      <p:Name>Auditing</p:Name>
      <p:Description>Audits user actions on documents and list items to the Audit Log.</p:Description>
      <p:CustomData>
        <Audit>
          <View/>
        </Audit>
      </p:CustomData>
    </p:PolicyItem>
  </p:PolicyItems>
</p:Policy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Template (SCC)" ma:contentTypeID="0x010100B94B636CD8667048949DBA2EDE06116700312BBE0EE5744640AB108813562C47C5" ma:contentTypeVersion="19" ma:contentTypeDescription="An adopted document that serves as a model for others to copy." ma:contentTypeScope="" ma:versionID="8c38356a2966aed4161f2b55798a9b15">
  <xsd:schema xmlns:xsd="http://www.w3.org/2001/XMLSchema" xmlns:xs="http://www.w3.org/2001/XMLSchema" xmlns:p="http://schemas.microsoft.com/office/2006/metadata/properties" xmlns:ns1="http://schemas.microsoft.com/sharepoint/v3" xmlns:ns2="965ce365-d84c-4ec0-8214-321d6cb039c5" xmlns:ns3="e15680ac-9504-4bb7-a7da-c1e3bedfd98f" targetNamespace="http://schemas.microsoft.com/office/2006/metadata/properties" ma:root="true" ma:fieldsID="2ecc72cebc8d9e924130d5782bbfece4" ns1:_="" ns2:_="" ns3:_="">
    <xsd:import namespace="http://schemas.microsoft.com/sharepoint/v3"/>
    <xsd:import namespace="965ce365-d84c-4ec0-8214-321d6cb039c5"/>
    <xsd:import namespace="e15680ac-9504-4bb7-a7da-c1e3bedfd98f"/>
    <xsd:element name="properties">
      <xsd:complexType>
        <xsd:sequence>
          <xsd:element name="documentManagement">
            <xsd:complexType>
              <xsd:all>
                <xsd:element ref="ns2:Document_x0020_URL" minOccurs="0"/>
                <xsd:element ref="ns3:Colour" minOccurs="0"/>
                <xsd:element ref="ns3:Currency" minOccurs="0"/>
                <xsd:element ref="ns3:User_x0020_Guide" minOccurs="0"/>
                <xsd:element ref="ns3:Document_x0020_Type" minOccurs="0"/>
                <xsd:element ref="ns3:Category" minOccurs="0"/>
                <xsd:element ref="ns3:Category0" minOccurs="0"/>
                <xsd:element ref="ns3:Review_x0020_Date" minOccurs="0"/>
                <xsd:element ref="ns3:Authority" minOccurs="0"/>
                <xsd:element ref="ns1:_dlc_Exempt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4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5ce365-d84c-4ec0-8214-321d6cb039c5" elementFormDefault="qualified">
    <xsd:import namespace="http://schemas.microsoft.com/office/2006/documentManagement/types"/>
    <xsd:import namespace="http://schemas.microsoft.com/office/infopath/2007/PartnerControls"/>
    <xsd:element name="Document_x0020_URL" ma:index="1" nillable="true" ma:displayName="Document Title" ma:format="Hyperlink" ma:internalName="Document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tatus" ma:index="18" nillable="true" ma:displayName="Status" ma:default="Old" ma:format="Dropdown" ma:internalName="Status">
      <xsd:simpleType>
        <xsd:restriction base="dms:Choice">
          <xsd:enumeration value="Old"/>
          <xsd:enumeration value="New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680ac-9504-4bb7-a7da-c1e3bedfd98f" elementFormDefault="qualified">
    <xsd:import namespace="http://schemas.microsoft.com/office/2006/documentManagement/types"/>
    <xsd:import namespace="http://schemas.microsoft.com/office/infopath/2007/PartnerControls"/>
    <xsd:element name="Colour" ma:index="3" nillable="true" ma:displayName="Colour" ma:default="CMYK" ma:format="Dropdown" ma:internalName="Colour">
      <xsd:simpleType>
        <xsd:restriction base="dms:Choice">
          <xsd:enumeration value="CMYK"/>
          <xsd:enumeration value="RGB"/>
          <xsd:enumeration value="Black"/>
        </xsd:restriction>
      </xsd:simpleType>
    </xsd:element>
    <xsd:element name="Currency" ma:index="4" nillable="true" ma:displayName="Currency" ma:format="DateOnly" ma:internalName="Currency">
      <xsd:simpleType>
        <xsd:restriction base="dms:DateTime"/>
      </xsd:simpleType>
    </xsd:element>
    <xsd:element name="User_x0020_Guide" ma:index="5" nillable="true" ma:displayName="User Guide" ma:format="Hyperlink" ma:internalName="User_x0020_Guid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_x0020_Type" ma:index="6" nillable="true" ma:displayName="Template Type" ma:default="Document" ma:description="If this document is an external template, please select which type." ma:format="Dropdown" ma:internalName="Document_x0020_Type" ma:readOnly="false">
      <xsd:simpleType>
        <xsd:restriction base="dms:Choice">
          <xsd:enumeration value="Document"/>
          <xsd:enumeration value="Fact Sheet"/>
          <xsd:enumeration value="Corporate"/>
          <xsd:enumeration value="PowerPoint"/>
          <xsd:enumeration value="Form"/>
          <xsd:enumeration value="Certificate"/>
          <xsd:enumeration value="Policy"/>
        </xsd:restriction>
      </xsd:simpleType>
    </xsd:element>
    <xsd:element name="Category" ma:index="7" nillable="true" ma:displayName="Views" ma:default="Internal Template" ma:description="Select which library this document should appear in." ma:format="Dropdown" ma:internalName="Category">
      <xsd:simpleType>
        <xsd:restriction base="dms:Choice">
          <xsd:enumeration value="Internal Template"/>
          <xsd:enumeration value="External Template"/>
          <xsd:enumeration value="SCC Brand"/>
          <xsd:enumeration value="Campaign Brands"/>
          <xsd:enumeration value="Resources"/>
        </xsd:restriction>
      </xsd:simpleType>
    </xsd:element>
    <xsd:element name="Category0" ma:index="8" nillable="true" ma:displayName="Category" ma:default="Policy" ma:description="This field is used to filter the Resources, Brand and Campaign library views." ma:format="Dropdown" ma:internalName="Category0">
      <xsd:simpleType>
        <xsd:restriction base="dms:Choice">
          <xsd:enumeration value="Policy"/>
          <xsd:enumeration value="Guidelines"/>
          <xsd:enumeration value="Guidelines_RCB"/>
          <xsd:enumeration value="Internal Template"/>
          <xsd:enumeration value="External Template"/>
          <xsd:enumeration value="User Guide"/>
          <xsd:enumeration value="Fact Sheet"/>
          <xsd:enumeration value="Admin"/>
          <xsd:enumeration value="Other"/>
        </xsd:restriction>
      </xsd:simpleType>
    </xsd:element>
    <xsd:element name="Review_x0020_Date" ma:index="9" nillable="true" ma:displayName="Review Date" ma:format="DateOnly" ma:internalName="Review_x0020_Date">
      <xsd:simpleType>
        <xsd:restriction base="dms:DateTime"/>
      </xsd:simpleType>
    </xsd:element>
    <xsd:element name="Authority" ma:index="10" nillable="true" ma:displayName="Authority" ma:internalName="Authorit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2" ma:displayName="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Policy Auditing</Name>
    <Synchronization>Synchronous</Synchronization>
    <Type>10001</Type>
    <SequenceNumber>1100</SequenceNumber>
    <Assembly>Microsoft.Office.Policy, Version=14.0.0.0,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10002</Type>
    <SequenceNumber>1101</SequenceNumber>
    <Assembly>Microsoft.Office.Policy, Version=14.0.0.0,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10004</Type>
    <SequenceNumber>1102</SequenceNumber>
    <Assembly>Microsoft.Office.Policy, Version=14.0.0.0, Culture=neutral, PublicKeyToken=71e9bce111e9429c</Assembly>
    <Class>Microsoft.Office.RecordsManagement.Internal.AuditHandler</Class>
    <Data/>
    <Filter/>
  </Receiver>
  <Receiver>
    <Name>Policy Auditing</Name>
    <Synchronization>Synchronous</Synchronization>
    <Type>10006</Type>
    <SequenceNumber>1103</SequenceNumber>
    <Assembly>Microsoft.Office.Policy, Version=14.0.0.0, Culture=neutral, PublicKeyToken=71e9bce111e9429c</Assembly>
    <Class>Microsoft.Office.RecordsManagement.Internal.AuditHandler</Class>
    <Data/>
    <Filter/>
  </Receiver>
</spe:Receivers>
</file>

<file path=customXml/itemProps1.xml><?xml version="1.0" encoding="utf-8"?>
<ds:datastoreItem xmlns:ds="http://schemas.openxmlformats.org/officeDocument/2006/customXml" ds:itemID="{7176CBB7-2ABC-432D-BBC9-5C172700CC0E}">
  <ds:schemaRefs>
    <ds:schemaRef ds:uri="965ce365-d84c-4ec0-8214-321d6cb039c5"/>
    <ds:schemaRef ds:uri="http://schemas.microsoft.com/sharepoint/v3"/>
    <ds:schemaRef ds:uri="http://purl.org/dc/terms/"/>
    <ds:schemaRef ds:uri="http://schemas.openxmlformats.org/package/2006/metadata/core-properties"/>
    <ds:schemaRef ds:uri="e15680ac-9504-4bb7-a7da-c1e3bedfd98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5CA0DBF-D61C-40BA-A82D-6326E04F620A}">
  <ds:schemaRefs>
    <ds:schemaRef ds:uri="office.server.policy"/>
  </ds:schemaRefs>
</ds:datastoreItem>
</file>

<file path=customXml/itemProps3.xml><?xml version="1.0" encoding="utf-8"?>
<ds:datastoreItem xmlns:ds="http://schemas.openxmlformats.org/officeDocument/2006/customXml" ds:itemID="{2147AB5C-AC42-41C4-A3AC-F32BF10E350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BCB6C55-1295-4076-91AF-D11F8F466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5ce365-d84c-4ec0-8214-321d6cb039c5"/>
    <ds:schemaRef ds:uri="e15680ac-9504-4bb7-a7da-c1e3bedfd9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A1C09B03-DEA8-4955-A8A5-F196E13C97F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1575</Words>
  <Application>Microsoft Office PowerPoint</Application>
  <PresentationFormat>On-screen Show (4:3)</PresentationFormat>
  <Paragraphs>358</Paragraphs>
  <Slides>42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Helvetica</vt:lpstr>
      <vt:lpstr>Times New Roman</vt:lpstr>
      <vt:lpstr>Office Theme</vt:lpstr>
      <vt:lpstr>  The Sunshine Coast Asset Management &amp; Capital Planning Journey  Andrew Ryan Director Infrastructure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Capital Works Program - Renewals</vt:lpstr>
      <vt:lpstr>PowerPoint Presentation</vt:lpstr>
      <vt:lpstr>PowerPoint Presentation</vt:lpstr>
      <vt:lpstr>Requirements under QLD LG Act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Way – Why</vt:lpstr>
      <vt:lpstr>The New Way – Service Driven</vt:lpstr>
      <vt:lpstr>The New Way – How</vt:lpstr>
      <vt:lpstr>The New Way – How</vt:lpstr>
      <vt:lpstr>The New Way – 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SCC 190514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 PowerPoint presentation</dc:title>
  <dc:creator>Roisin Clark</dc:creator>
  <cp:lastModifiedBy>Andrew R Ryan</cp:lastModifiedBy>
  <cp:revision>227</cp:revision>
  <cp:lastPrinted>2012-05-17T01:58:26Z</cp:lastPrinted>
  <dcterms:created xsi:type="dcterms:W3CDTF">2012-05-14T23:30:19Z</dcterms:created>
  <dcterms:modified xsi:type="dcterms:W3CDTF">2016-09-08T05:10:52Z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0x010100B94B636CD8667048949DBA2EDE06116700312BBE0EE5744640AB108813562C47C5</vt:lpwstr>
  </property>
</Properties>
</file>