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39"/>
    <p:restoredTop sz="86429" autoAdjust="0"/>
  </p:normalViewPr>
  <p:slideViewPr>
    <p:cSldViewPr snapToObjects="1" showGuides="1">
      <p:cViewPr varScale="1">
        <p:scale>
          <a:sx n="96" d="100"/>
          <a:sy n="96" d="100"/>
        </p:scale>
        <p:origin x="131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9984"/>
    </p:cViewPr>
  </p:sorterViewPr>
  <p:gridSpacing cx="72008" cy="72008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1310</Words>
  <Application>Microsoft Macintosh PowerPoint</Application>
  <PresentationFormat>On-screen Show (4:3)</PresentationFormat>
  <Paragraphs>441</Paragraphs>
  <Slides>57</Slides>
  <Notes>4</Notes>
  <HiddenSlides>7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84" baseType="lpstr">
      <vt:lpstr>Calibri</vt:lpstr>
      <vt:lpstr>MarydaleBold</vt:lpstr>
      <vt:lpstr>ＭＳ Ｐゴシック</vt:lpstr>
      <vt:lpstr>Palatino</vt:lpstr>
      <vt:lpstr>Times New Roman</vt:lpstr>
      <vt:lpstr>Wingdings</vt:lpstr>
      <vt:lpstr>Arial</vt:lpstr>
      <vt:lpstr>BBP ToolBox Template - Red Berries</vt:lpstr>
      <vt:lpstr>BBP Storyboard Formatter 2007 - Advanced</vt:lpstr>
      <vt:lpstr>3_Default Design</vt:lpstr>
      <vt:lpstr>BBP Storyboard Formatter - Basic</vt:lpstr>
      <vt:lpstr>IPWEA option 02</vt:lpstr>
      <vt:lpstr>BBP Storyboard Formatter</vt:lpstr>
      <vt:lpstr>1_IPWEA option 02</vt:lpstr>
      <vt:lpstr>IPWEA Australasia</vt:lpstr>
      <vt:lpstr>Custom Design</vt:lpstr>
      <vt:lpstr>1_Custom Design</vt:lpstr>
      <vt:lpstr>1_BBP Storyboard Formatter 2007 - Advanced</vt:lpstr>
      <vt:lpstr>2_BBP Storyboard Formatter 2007 - Advanced</vt:lpstr>
      <vt:lpstr>2_IPWEA option 02</vt:lpstr>
      <vt:lpstr>3_BBP Storyboard Formatter 2007 - Advanced</vt:lpstr>
      <vt:lpstr>BBP Storyboard Formatter 2007 - Basic</vt:lpstr>
      <vt:lpstr>1_BBP Storyboard Formatter - Basic</vt:lpstr>
      <vt:lpstr>1_BBP ToolBox Template - Red Berries</vt:lpstr>
      <vt:lpstr>1_IPWEA Australasia</vt:lpstr>
      <vt:lpstr>Chart</vt:lpstr>
      <vt:lpstr>Visio</vt:lpstr>
      <vt:lpstr>Asset Management in context of broader financial reporting</vt:lpstr>
      <vt:lpstr>Sustainability of services should be key objective of every Agency</vt:lpstr>
      <vt:lpstr>Financially Sustainable Communities  3 KEY ELEMENTS</vt:lpstr>
      <vt:lpstr>Providing elected members with full costs, options &amp; priorities</vt:lpstr>
      <vt:lpstr>Making the link between levels of service and price</vt:lpstr>
      <vt:lpstr>Moving from annual budgeting to long term financial planning</vt:lpstr>
      <vt:lpstr>PowerPoint Presentation</vt:lpstr>
      <vt:lpstr>Manage the gap (not just funding the gap)</vt:lpstr>
      <vt:lpstr>PowerPoint Presentation</vt:lpstr>
      <vt:lpstr>PowerPoint Presentation</vt:lpstr>
      <vt:lpstr>Engineers don’t understand Accountants</vt:lpstr>
      <vt:lpstr>Concept A. Sustainable Asset Management  To provide desired level of service in most cost effective manner for present &amp; future generations</vt:lpstr>
      <vt:lpstr>Concept B. Accrual Accounting  Recognition of assets, liabilities, equity, income &amp; expenses in Financial Statements as incurred</vt:lpstr>
      <vt:lpstr>PowerPoint Presentation</vt:lpstr>
      <vt:lpstr>Infrastructure Financial Management Manual</vt:lpstr>
      <vt:lpstr>International Infrastructure Management Manual</vt:lpstr>
      <vt:lpstr>ISO 55000: The What      IPWEA: The How</vt:lpstr>
      <vt:lpstr>Concept B. Accrual Accounting  - requires valuation of assets - reporting of asset value in Accounts   (historic cost vs fair value)   = current replacement cost - consumption of assets as depreciation</vt:lpstr>
      <vt:lpstr>Concept B. Accrual Accounting  - requires asset registers - defining assets at component level - assessing replacement costs - testing for impairment - useful lives  </vt:lpstr>
      <vt:lpstr>Asset Consumption             Asset Renewal</vt:lpstr>
      <vt:lpstr>Sustainability is maintaining financial capital &amp; infrastructure capital for long term</vt:lpstr>
      <vt:lpstr>Reporting large deficits sitting in financial accounts</vt:lpstr>
      <vt:lpstr>Engineers view of Highway</vt:lpstr>
      <vt:lpstr>Accountant’s view of a Highway</vt:lpstr>
      <vt:lpstr>PowerPoint Presentation</vt:lpstr>
      <vt:lpstr>Assets recognised at component level</vt:lpstr>
      <vt:lpstr>Assets recognised at component level</vt:lpstr>
      <vt:lpstr>Assets recognised at component level</vt:lpstr>
      <vt:lpstr>PowerPoint Presentation</vt:lpstr>
      <vt:lpstr>PowerPoint Presentation</vt:lpstr>
      <vt:lpstr>Infrastructure Accounting Data</vt:lpstr>
      <vt:lpstr>Infrastructure Accounting Data</vt:lpstr>
      <vt:lpstr>Useful life is not a look up table</vt:lpstr>
      <vt:lpstr>Useful life is not a look up table</vt:lpstr>
      <vt:lpstr>Use the data for asset renewal planning</vt:lpstr>
      <vt:lpstr>Project capital renewal requirements</vt:lpstr>
      <vt:lpstr>Sustainability Involves Trade-Offs</vt:lpstr>
      <vt:lpstr>Know the long term impact of your decisions</vt:lpstr>
      <vt:lpstr>Financial Sustainability: maintaining infrastructure &amp; financial capital over long term</vt:lpstr>
      <vt:lpstr>Sustainability is maintaining financial capital &amp; infrastructure capital for long term</vt:lpstr>
      <vt:lpstr>Move from annual budgeting to long term financial planning</vt:lpstr>
      <vt:lpstr>Illustrative Income Statement</vt:lpstr>
      <vt:lpstr>Illustrative Balance Sheet</vt:lpstr>
      <vt:lpstr>Illustrative Income Statement</vt:lpstr>
      <vt:lpstr>Depreciation is the allocation of cost of assets over its useful life  Calculate accumulated depreciation, fair value &amp; annual depreciation expense</vt:lpstr>
      <vt:lpstr>Are Financials Important?</vt:lpstr>
      <vt:lpstr>Embrace Accrual Accounting</vt:lpstr>
      <vt:lpstr>AIFMM Financial Sustainability Indicators</vt:lpstr>
      <vt:lpstr>Financial Indicators</vt:lpstr>
      <vt:lpstr>PowerPoint Presentation</vt:lpstr>
      <vt:lpstr>Working together to successfully integrate infrastructure asset management &amp; long term financial planning</vt:lpstr>
      <vt:lpstr>SA LG Financial Indicators Report 2015</vt:lpstr>
      <vt:lpstr>IPWEA provides national frameworks, tools &amp; resources  www.ipwea.org</vt:lpstr>
      <vt:lpstr>PowerPoint Presentation</vt:lpstr>
      <vt:lpstr>AM &amp; LTFP puts you in the drivers seat www.ipwea.org/AM</vt:lpstr>
      <vt:lpstr>AM &amp; LTFP puts you in the drivers seat www.ipwea.org/AM</vt:lpstr>
      <vt:lpstr>Asset Management in context of broader financial reporting</vt:lpstr>
    </vt:vector>
  </TitlesOfParts>
  <Manager/>
  <Company>Private</Company>
  <LinksUpToDate>false</LinksUpToDate>
  <SharedDoc>false</SharedDoc>
  <HyperlinkBase/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Mac ,</dc:creator>
  <cp:keywords/>
  <dc:description/>
  <cp:lastModifiedBy>Chris Champion</cp:lastModifiedBy>
  <cp:revision>116</cp:revision>
  <dcterms:created xsi:type="dcterms:W3CDTF">2011-09-28T07:47:01Z</dcterms:created>
  <dcterms:modified xsi:type="dcterms:W3CDTF">2016-09-08T10:56:21Z</dcterms:modified>
  <cp:category/>
</cp:coreProperties>
</file>