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9" r:id="rId2"/>
    <p:sldId id="394" r:id="rId3"/>
    <p:sldId id="389" r:id="rId4"/>
    <p:sldId id="386" r:id="rId5"/>
    <p:sldId id="359" r:id="rId6"/>
    <p:sldId id="405" r:id="rId7"/>
    <p:sldId id="406" r:id="rId8"/>
    <p:sldId id="409" r:id="rId9"/>
    <p:sldId id="395" r:id="rId10"/>
    <p:sldId id="396" r:id="rId11"/>
    <p:sldId id="327" r:id="rId12"/>
    <p:sldId id="408" r:id="rId13"/>
    <p:sldId id="398" r:id="rId14"/>
    <p:sldId id="399" r:id="rId15"/>
    <p:sldId id="401" r:id="rId16"/>
    <p:sldId id="404" r:id="rId17"/>
    <p:sldId id="340" r:id="rId18"/>
    <p:sldId id="388" r:id="rId19"/>
    <p:sldId id="380" r:id="rId20"/>
    <p:sldId id="379" r:id="rId21"/>
    <p:sldId id="341" r:id="rId22"/>
    <p:sldId id="350" r:id="rId23"/>
    <p:sldId id="353" r:id="rId24"/>
    <p:sldId id="410" r:id="rId25"/>
    <p:sldId id="411" r:id="rId26"/>
    <p:sldId id="387" r:id="rId27"/>
    <p:sldId id="354" r:id="rId28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on, dhr. ir. H.E. (Hjalmar)" initials="H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FF33"/>
    <a:srgbClr val="33CC33"/>
    <a:srgbClr val="66FF33"/>
    <a:srgbClr val="FFFF00"/>
    <a:srgbClr val="CC0066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57" autoAdjust="0"/>
  </p:normalViewPr>
  <p:slideViewPr>
    <p:cSldViewPr snapToGrid="0">
      <p:cViewPr>
        <p:scale>
          <a:sx n="66" d="100"/>
          <a:sy n="66" d="100"/>
        </p:scale>
        <p:origin x="-1200" y="-48"/>
      </p:cViewPr>
      <p:guideLst>
        <p:guide orient="horz" pos="10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86875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08B12B-9B3A-4984-845E-F64BE6D07F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5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43438"/>
            <a:ext cx="48910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286875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703B69-2EF7-4499-813B-C99E4033715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1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779838" y="9286875"/>
            <a:ext cx="288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3962365D-463D-489D-8B12-F219CE109689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OK, we are</a:t>
            </a:r>
            <a:r>
              <a:rPr lang="nl-NL" baseline="0" dirty="0" smtClean="0"/>
              <a:t> ready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start. 6.1.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asset</a:t>
            </a:r>
            <a:r>
              <a:rPr lang="nl-NL" baseline="0" dirty="0" smtClean="0"/>
              <a:t> management system.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1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little</a:t>
            </a:r>
            <a:r>
              <a:rPr lang="nl-NL" dirty="0" smtClean="0"/>
              <a:t> look back: We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already</a:t>
            </a:r>
            <a:r>
              <a:rPr lang="nl-NL" dirty="0" smtClean="0"/>
              <a:t> </a:t>
            </a:r>
            <a:r>
              <a:rPr lang="nl-NL" dirty="0" err="1" smtClean="0"/>
              <a:t>professionalising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roads</a:t>
            </a:r>
            <a:r>
              <a:rPr lang="nl-NL" dirty="0" smtClean="0"/>
              <a:t> management </a:t>
            </a:r>
            <a:r>
              <a:rPr lang="nl-NL" dirty="0" err="1" smtClean="0"/>
              <a:t>for</a:t>
            </a:r>
            <a:r>
              <a:rPr lang="nl-NL" dirty="0" smtClean="0"/>
              <a:t> a </a:t>
            </a:r>
            <a:r>
              <a:rPr lang="nl-NL" dirty="0" err="1" smtClean="0"/>
              <a:t>couple</a:t>
            </a:r>
            <a:r>
              <a:rPr lang="nl-NL" dirty="0" smtClean="0"/>
              <a:t> of </a:t>
            </a:r>
            <a:r>
              <a:rPr lang="nl-NL" dirty="0" err="1" smtClean="0"/>
              <a:t>years</a:t>
            </a:r>
            <a:r>
              <a:rPr lang="nl-NL" dirty="0" smtClean="0"/>
              <a:t>.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realised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was more </a:t>
            </a:r>
            <a:r>
              <a:rPr lang="nl-NL" baseline="0" dirty="0" err="1" smtClean="0"/>
              <a:t>than</a:t>
            </a:r>
            <a:r>
              <a:rPr lang="nl-NL" baseline="0" dirty="0" smtClean="0"/>
              <a:t> maintenance.</a:t>
            </a:r>
          </a:p>
          <a:p>
            <a:r>
              <a:rPr lang="nl-NL" baseline="0" dirty="0" smtClean="0"/>
              <a:t>…</a:t>
            </a:r>
          </a:p>
          <a:p>
            <a:r>
              <a:rPr lang="nl-NL" baseline="0" dirty="0" smtClean="0"/>
              <a:t>But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realised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asset</a:t>
            </a:r>
            <a:r>
              <a:rPr lang="nl-NL" baseline="0" dirty="0" smtClean="0"/>
              <a:t> management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At the </a:t>
            </a:r>
            <a:r>
              <a:rPr lang="nl-NL" dirty="0" err="1" smtClean="0"/>
              <a:t>same</a:t>
            </a:r>
            <a:r>
              <a:rPr lang="nl-NL" dirty="0" smtClean="0"/>
              <a:t> time, we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implementing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quality</a:t>
            </a:r>
            <a:r>
              <a:rPr lang="nl-NL" baseline="0" dirty="0" smtClean="0"/>
              <a:t> management.</a:t>
            </a:r>
          </a:p>
          <a:p>
            <a:r>
              <a:rPr lang="nl-NL" baseline="0" dirty="0" smtClean="0"/>
              <a:t>…</a:t>
            </a:r>
          </a:p>
          <a:p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realised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quality</a:t>
            </a:r>
            <a:r>
              <a:rPr lang="nl-NL" baseline="0" dirty="0" smtClean="0"/>
              <a:t> management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actually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asset</a:t>
            </a:r>
            <a:r>
              <a:rPr lang="nl-NL" baseline="0" dirty="0" smtClean="0"/>
              <a:t> management.</a:t>
            </a:r>
            <a:endParaRPr lang="nl-NL" dirty="0" smtClean="0"/>
          </a:p>
          <a:p>
            <a:r>
              <a:rPr lang="nl-NL" dirty="0" smtClean="0"/>
              <a:t>For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organization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manages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assets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primary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quality</a:t>
            </a:r>
            <a:r>
              <a:rPr lang="nl-NL" baseline="0" dirty="0" smtClean="0"/>
              <a:t> management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asset</a:t>
            </a:r>
            <a:r>
              <a:rPr lang="nl-NL" baseline="0" dirty="0" smtClean="0"/>
              <a:t> management are </a:t>
            </a:r>
            <a:r>
              <a:rPr lang="nl-NL" baseline="0" dirty="0" err="1" smtClean="0"/>
              <a:t>essentially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thing</a:t>
            </a:r>
            <a:r>
              <a:rPr lang="nl-NL" baseline="0" dirty="0" smtClean="0"/>
              <a:t>. ISO 9001 is </a:t>
            </a:r>
            <a:r>
              <a:rPr lang="nl-NL" baseline="0" dirty="0" err="1" smtClean="0"/>
              <a:t>stronger</a:t>
            </a:r>
            <a:r>
              <a:rPr lang="nl-NL" baseline="0" dirty="0" smtClean="0"/>
              <a:t> on the </a:t>
            </a:r>
            <a:r>
              <a:rPr lang="nl-NL" baseline="0" dirty="0" err="1" smtClean="0"/>
              <a:t>horizontal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axis</a:t>
            </a:r>
            <a:r>
              <a:rPr lang="nl-NL" baseline="0" dirty="0" smtClean="0"/>
              <a:t>/</a:t>
            </a:r>
            <a:r>
              <a:rPr lang="nl-NL" baseline="0" dirty="0" err="1" smtClean="0"/>
              <a:t>operational</a:t>
            </a:r>
            <a:r>
              <a:rPr lang="nl-NL" baseline="0" dirty="0" smtClean="0"/>
              <a:t> level, ISO 55001 on the </a:t>
            </a:r>
            <a:r>
              <a:rPr lang="nl-NL" baseline="0" dirty="0" err="1" smtClean="0"/>
              <a:t>vertical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axis</a:t>
            </a:r>
            <a:r>
              <a:rPr lang="nl-NL" baseline="0" dirty="0" smtClean="0"/>
              <a:t>/</a:t>
            </a:r>
            <a:r>
              <a:rPr lang="nl-NL" baseline="0" dirty="0" err="1" smtClean="0"/>
              <a:t>strategic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tactical</a:t>
            </a:r>
            <a:r>
              <a:rPr lang="nl-NL" baseline="0" dirty="0" smtClean="0"/>
              <a:t> level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But we </a:t>
            </a:r>
            <a:r>
              <a:rPr lang="nl-NL" dirty="0" err="1" smtClean="0"/>
              <a:t>were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still</a:t>
            </a:r>
            <a:r>
              <a:rPr lang="nl-NL" baseline="0" dirty="0" smtClean="0"/>
              <a:t> missing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pieces.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 smtClean="0">
              <a:latin typeface="Arial" pitchFamily="34" charset="0"/>
            </a:endParaRPr>
          </a:p>
          <a:p>
            <a:r>
              <a:rPr lang="nl-NL" dirty="0" err="1" smtClean="0">
                <a:latin typeface="Arial" pitchFamily="34" charset="0"/>
              </a:rPr>
              <a:t>This</a:t>
            </a:r>
            <a:r>
              <a:rPr lang="nl-NL" dirty="0" smtClean="0">
                <a:latin typeface="Arial" pitchFamily="34" charset="0"/>
              </a:rPr>
              <a:t> is the </a:t>
            </a:r>
            <a:r>
              <a:rPr lang="nl-NL" dirty="0" err="1" smtClean="0">
                <a:latin typeface="Arial" pitchFamily="34" charset="0"/>
              </a:rPr>
              <a:t>implementatio</a:t>
            </a:r>
            <a:r>
              <a:rPr lang="nl-NL" baseline="0" dirty="0" err="1" smtClean="0">
                <a:latin typeface="Arial" pitchFamily="34" charset="0"/>
              </a:rPr>
              <a:t>n</a:t>
            </a:r>
            <a:r>
              <a:rPr lang="nl-NL" baseline="0" dirty="0" smtClean="0">
                <a:latin typeface="Arial" pitchFamily="34" charset="0"/>
              </a:rPr>
              <a:t> plan we </a:t>
            </a:r>
            <a:r>
              <a:rPr lang="nl-NL" baseline="0" dirty="0" err="1" smtClean="0">
                <a:latin typeface="Arial" pitchFamily="34" charset="0"/>
              </a:rPr>
              <a:t>established</a:t>
            </a:r>
            <a:r>
              <a:rPr lang="nl-NL" baseline="0" dirty="0" smtClean="0">
                <a:latin typeface="Arial" pitchFamily="34" charset="0"/>
              </a:rPr>
              <a:t>. </a:t>
            </a:r>
            <a:r>
              <a:rPr lang="nl-NL" baseline="0" dirty="0" err="1" smtClean="0">
                <a:latin typeface="Arial" pitchFamily="34" charset="0"/>
              </a:rPr>
              <a:t>Currrently</a:t>
            </a:r>
            <a:r>
              <a:rPr lang="nl-NL" baseline="0" dirty="0" smtClean="0">
                <a:latin typeface="Arial" pitchFamily="34" charset="0"/>
              </a:rPr>
              <a:t> we are in </a:t>
            </a:r>
            <a:r>
              <a:rPr lang="nl-NL" baseline="0" dirty="0" err="1" smtClean="0">
                <a:latin typeface="Arial" pitchFamily="34" charset="0"/>
              </a:rPr>
              <a:t>phase</a:t>
            </a:r>
            <a:r>
              <a:rPr lang="nl-NL" baseline="0" dirty="0" smtClean="0">
                <a:latin typeface="Arial" pitchFamily="34" charset="0"/>
              </a:rPr>
              <a:t> 6. </a:t>
            </a:r>
            <a:r>
              <a:rPr lang="nl-NL" baseline="0" dirty="0" err="1" smtClean="0">
                <a:latin typeface="Arial" pitchFamily="34" charset="0"/>
              </a:rPr>
              <a:t>Some</a:t>
            </a:r>
            <a:r>
              <a:rPr lang="nl-NL" baseline="0" dirty="0" smtClean="0">
                <a:latin typeface="Arial" pitchFamily="34" charset="0"/>
              </a:rPr>
              <a:t> important </a:t>
            </a:r>
            <a:r>
              <a:rPr lang="nl-NL" baseline="0" dirty="0" err="1" smtClean="0">
                <a:latin typeface="Arial" pitchFamily="34" charset="0"/>
              </a:rPr>
              <a:t>things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about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implementation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plans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for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asset</a:t>
            </a:r>
            <a:r>
              <a:rPr lang="nl-NL" baseline="0" dirty="0" smtClean="0">
                <a:latin typeface="Arial" pitchFamily="34" charset="0"/>
              </a:rPr>
              <a:t> management: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>
                <a:latin typeface="Arial" pitchFamily="34" charset="0"/>
              </a:rPr>
              <a:t>multi</a:t>
            </a:r>
            <a:r>
              <a:rPr lang="nl-NL" baseline="0" dirty="0" smtClean="0">
                <a:latin typeface="Arial" pitchFamily="34" charset="0"/>
              </a:rPr>
              <a:t>-discipline. Business </a:t>
            </a:r>
            <a:r>
              <a:rPr lang="nl-NL" baseline="0" dirty="0" err="1" smtClean="0">
                <a:latin typeface="Arial" pitchFamily="34" charset="0"/>
              </a:rPr>
              <a:t>strategy</a:t>
            </a:r>
            <a:r>
              <a:rPr lang="nl-NL" baseline="0" dirty="0" smtClean="0">
                <a:latin typeface="Arial" pitchFamily="34" charset="0"/>
              </a:rPr>
              <a:t>, </a:t>
            </a:r>
            <a:r>
              <a:rPr lang="nl-NL" baseline="0" dirty="0" err="1" smtClean="0">
                <a:latin typeface="Arial" pitchFamily="34" charset="0"/>
              </a:rPr>
              <a:t>technical</a:t>
            </a:r>
            <a:r>
              <a:rPr lang="nl-NL" baseline="0" dirty="0" smtClean="0">
                <a:latin typeface="Arial" pitchFamily="34" charset="0"/>
              </a:rPr>
              <a:t>, financial, risk management, </a:t>
            </a:r>
            <a:r>
              <a:rPr lang="nl-NL" baseline="0" dirty="0" err="1" smtClean="0">
                <a:latin typeface="Arial" pitchFamily="34" charset="0"/>
              </a:rPr>
              <a:t>organisational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and</a:t>
            </a:r>
            <a:r>
              <a:rPr lang="nl-NL" baseline="0" dirty="0" smtClean="0">
                <a:latin typeface="Arial" pitchFamily="34" charset="0"/>
              </a:rPr>
              <a:t> change management </a:t>
            </a:r>
            <a:r>
              <a:rPr lang="nl-NL" baseline="0" dirty="0" err="1" smtClean="0">
                <a:latin typeface="Arial" pitchFamily="34" charset="0"/>
              </a:rPr>
              <a:t>competences</a:t>
            </a:r>
            <a:r>
              <a:rPr lang="nl-NL" baseline="0" dirty="0" smtClean="0">
                <a:latin typeface="Arial" pitchFamily="34" charset="0"/>
              </a:rPr>
              <a:t> are </a:t>
            </a:r>
            <a:r>
              <a:rPr lang="nl-NL" baseline="0" dirty="0" err="1" smtClean="0">
                <a:latin typeface="Arial" pitchFamily="34" charset="0"/>
              </a:rPr>
              <a:t>needed</a:t>
            </a:r>
            <a:r>
              <a:rPr lang="nl-NL" baseline="0" dirty="0" smtClean="0">
                <a:latin typeface="Arial" pitchFamily="34" charset="0"/>
              </a:rPr>
              <a:t>. We have a </a:t>
            </a:r>
            <a:r>
              <a:rPr lang="nl-NL" baseline="0" dirty="0" err="1" smtClean="0">
                <a:latin typeface="Arial" pitchFamily="34" charset="0"/>
              </a:rPr>
              <a:t>core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implementation</a:t>
            </a:r>
            <a:r>
              <a:rPr lang="nl-NL" baseline="0" dirty="0" smtClean="0">
                <a:latin typeface="Arial" pitchFamily="34" charset="0"/>
              </a:rPr>
              <a:t> team </a:t>
            </a:r>
            <a:r>
              <a:rPr lang="nl-NL" baseline="0" dirty="0" err="1" smtClean="0">
                <a:latin typeface="Arial" pitchFamily="34" charset="0"/>
              </a:rPr>
              <a:t>that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reflects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that</a:t>
            </a:r>
            <a:endParaRPr lang="nl-NL" baseline="0" dirty="0" smtClean="0">
              <a:latin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nl-NL" baseline="0" dirty="0" err="1" smtClean="0">
                <a:latin typeface="Arial" pitchFamily="34" charset="0"/>
              </a:rPr>
              <a:t>Leadership</a:t>
            </a:r>
            <a:r>
              <a:rPr lang="nl-NL" baseline="0" dirty="0" smtClean="0">
                <a:latin typeface="Arial" pitchFamily="34" charset="0"/>
              </a:rPr>
              <a:t>/management </a:t>
            </a:r>
            <a:r>
              <a:rPr lang="nl-NL" baseline="0" dirty="0" err="1" smtClean="0">
                <a:latin typeface="Arial" pitchFamily="34" charset="0"/>
              </a:rPr>
              <a:t>involvement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and</a:t>
            </a:r>
            <a:r>
              <a:rPr lang="nl-NL" baseline="0" dirty="0" smtClean="0">
                <a:latin typeface="Arial" pitchFamily="34" charset="0"/>
              </a:rPr>
              <a:t> drive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>
                <a:latin typeface="Arial" pitchFamily="34" charset="0"/>
              </a:rPr>
              <a:t>Iterative</a:t>
            </a:r>
            <a:r>
              <a:rPr lang="nl-NL" baseline="0" dirty="0" smtClean="0">
                <a:latin typeface="Arial" pitchFamily="34" charset="0"/>
              </a:rPr>
              <a:t>. </a:t>
            </a:r>
            <a:r>
              <a:rPr lang="nl-NL" baseline="0" dirty="0" err="1" smtClean="0">
                <a:latin typeface="Arial" pitchFamily="34" charset="0"/>
              </a:rPr>
              <a:t>You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can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and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probably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need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to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work</a:t>
            </a:r>
            <a:r>
              <a:rPr lang="nl-NL" baseline="0" dirty="0" smtClean="0">
                <a:latin typeface="Arial" pitchFamily="34" charset="0"/>
              </a:rPr>
              <a:t> in </a:t>
            </a:r>
            <a:r>
              <a:rPr lang="nl-NL" baseline="0" dirty="0" err="1" smtClean="0">
                <a:latin typeface="Arial" pitchFamily="34" charset="0"/>
              </a:rPr>
              <a:t>iterations</a:t>
            </a:r>
            <a:r>
              <a:rPr lang="nl-NL" baseline="0" dirty="0" smtClean="0">
                <a:latin typeface="Arial" pitchFamily="34" charset="0"/>
              </a:rPr>
              <a:t>. We do </a:t>
            </a:r>
            <a:r>
              <a:rPr lang="nl-NL" baseline="0" dirty="0" err="1" smtClean="0">
                <a:latin typeface="Arial" pitchFamily="34" charset="0"/>
              </a:rPr>
              <a:t>this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by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inserting</a:t>
            </a:r>
            <a:r>
              <a:rPr lang="nl-NL" baseline="0" dirty="0" smtClean="0">
                <a:latin typeface="Arial" pitchFamily="34" charset="0"/>
              </a:rPr>
              <a:t> a “</a:t>
            </a:r>
            <a:r>
              <a:rPr lang="nl-NL" baseline="0" dirty="0" err="1" smtClean="0">
                <a:latin typeface="Arial" pitchFamily="34" charset="0"/>
              </a:rPr>
              <a:t>learning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by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doing</a:t>
            </a:r>
            <a:r>
              <a:rPr lang="nl-NL" baseline="0" dirty="0" smtClean="0">
                <a:latin typeface="Arial" pitchFamily="34" charset="0"/>
              </a:rPr>
              <a:t>” </a:t>
            </a:r>
            <a:r>
              <a:rPr lang="nl-NL" baseline="0" dirty="0" err="1" smtClean="0">
                <a:latin typeface="Arial" pitchFamily="34" charset="0"/>
              </a:rPr>
              <a:t>phase</a:t>
            </a:r>
            <a:endParaRPr lang="nl-NL" baseline="0" dirty="0" smtClean="0">
              <a:latin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nl-NL" baseline="0" dirty="0" err="1" smtClean="0">
                <a:latin typeface="Arial" pitchFamily="34" charset="0"/>
              </a:rPr>
              <a:t>Provides</a:t>
            </a:r>
            <a:r>
              <a:rPr lang="nl-NL" baseline="0" dirty="0" smtClean="0">
                <a:latin typeface="Arial" pitchFamily="34" charset="0"/>
              </a:rPr>
              <a:t> focus</a:t>
            </a:r>
          </a:p>
          <a:p>
            <a:r>
              <a:rPr lang="nl-NL" baseline="0" dirty="0" err="1" smtClean="0">
                <a:latin typeface="Arial" pitchFamily="34" charset="0"/>
              </a:rPr>
              <a:t>Think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about</a:t>
            </a:r>
            <a:r>
              <a:rPr lang="nl-NL" baseline="0" dirty="0" smtClean="0">
                <a:latin typeface="Arial" pitchFamily="34" charset="0"/>
              </a:rPr>
              <a:t> the story: </a:t>
            </a:r>
            <a:r>
              <a:rPr lang="nl-NL" baseline="0" dirty="0" err="1" smtClean="0">
                <a:latin typeface="Arial" pitchFamily="34" charset="0"/>
              </a:rPr>
              <a:t>Why</a:t>
            </a:r>
            <a:r>
              <a:rPr lang="nl-NL" baseline="0" dirty="0" smtClean="0">
                <a:latin typeface="Arial" pitchFamily="34" charset="0"/>
              </a:rPr>
              <a:t> are we </a:t>
            </a:r>
            <a:r>
              <a:rPr lang="nl-NL" baseline="0" dirty="0" err="1" smtClean="0">
                <a:latin typeface="Arial" pitchFamily="34" charset="0"/>
              </a:rPr>
              <a:t>doing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this</a:t>
            </a:r>
            <a:r>
              <a:rPr lang="nl-NL" baseline="0" dirty="0" smtClean="0">
                <a:latin typeface="Arial" pitchFamily="34" charset="0"/>
              </a:rPr>
              <a:t>? </a:t>
            </a:r>
            <a:r>
              <a:rPr lang="nl-NL" baseline="0" dirty="0" err="1" smtClean="0">
                <a:latin typeface="Arial" pitchFamily="34" charset="0"/>
              </a:rPr>
              <a:t>Create</a:t>
            </a:r>
            <a:r>
              <a:rPr lang="nl-NL" baseline="0" dirty="0" smtClean="0">
                <a:latin typeface="Arial" pitchFamily="34" charset="0"/>
              </a:rPr>
              <a:t> energy. We chose a </a:t>
            </a:r>
            <a:r>
              <a:rPr lang="nl-NL" baseline="0" dirty="0" err="1" smtClean="0">
                <a:latin typeface="Arial" pitchFamily="34" charset="0"/>
              </a:rPr>
              <a:t>positive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message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and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emphasised</a:t>
            </a:r>
            <a:r>
              <a:rPr lang="nl-NL" baseline="0" dirty="0" smtClean="0">
                <a:latin typeface="Arial" pitchFamily="34" charset="0"/>
              </a:rPr>
              <a:t> the </a:t>
            </a:r>
            <a:r>
              <a:rPr lang="nl-NL" baseline="0" dirty="0" err="1" smtClean="0">
                <a:latin typeface="Arial" pitchFamily="34" charset="0"/>
              </a:rPr>
              <a:t>relationship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with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earlier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development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programmes</a:t>
            </a:r>
            <a:r>
              <a:rPr lang="nl-NL" baseline="0" dirty="0" smtClean="0">
                <a:latin typeface="Arial" pitchFamily="34" charset="0"/>
              </a:rPr>
              <a:t>: </a:t>
            </a:r>
            <a:r>
              <a:rPr lang="nl-NL" baseline="0" dirty="0" err="1" smtClean="0">
                <a:latin typeface="Arial" pitchFamily="34" charset="0"/>
              </a:rPr>
              <a:t>This</a:t>
            </a:r>
            <a:r>
              <a:rPr lang="nl-NL" baseline="0" dirty="0" smtClean="0">
                <a:latin typeface="Arial" pitchFamily="34" charset="0"/>
              </a:rPr>
              <a:t> is the </a:t>
            </a:r>
            <a:r>
              <a:rPr lang="nl-NL" baseline="0" dirty="0" err="1" smtClean="0">
                <a:latin typeface="Arial" pitchFamily="34" charset="0"/>
              </a:rPr>
              <a:t>logical</a:t>
            </a:r>
            <a:r>
              <a:rPr lang="nl-NL" baseline="0" dirty="0" smtClean="0">
                <a:latin typeface="Arial" pitchFamily="34" charset="0"/>
              </a:rPr>
              <a:t> next step. </a:t>
            </a:r>
            <a:r>
              <a:rPr lang="nl-NL" baseline="0" dirty="0" err="1" smtClean="0">
                <a:latin typeface="Arial" pitchFamily="34" charset="0"/>
              </a:rPr>
              <a:t>Our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communication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underlines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this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with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simple</a:t>
            </a:r>
            <a:r>
              <a:rPr lang="nl-NL" baseline="0" dirty="0" smtClean="0">
                <a:latin typeface="Arial" pitchFamily="34" charset="0"/>
              </a:rPr>
              <a:t> cartoon-</a:t>
            </a:r>
            <a:r>
              <a:rPr lang="nl-NL" baseline="0" dirty="0" err="1" smtClean="0">
                <a:latin typeface="Arial" pitchFamily="34" charset="0"/>
              </a:rPr>
              <a:t>like</a:t>
            </a:r>
            <a:r>
              <a:rPr lang="nl-NL" baseline="0" dirty="0" smtClean="0">
                <a:latin typeface="Arial" pitchFamily="34" charset="0"/>
              </a:rPr>
              <a:t> </a:t>
            </a:r>
            <a:r>
              <a:rPr lang="nl-NL" baseline="0" dirty="0" err="1" smtClean="0">
                <a:latin typeface="Arial" pitchFamily="34" charset="0"/>
              </a:rPr>
              <a:t>illustrations</a:t>
            </a:r>
            <a:r>
              <a:rPr lang="nl-NL" baseline="0" dirty="0" smtClean="0">
                <a:latin typeface="Arial" pitchFamily="34" charset="0"/>
              </a:rPr>
              <a:t>. </a:t>
            </a:r>
            <a:r>
              <a:rPr lang="nl-NL" dirty="0" smtClean="0"/>
              <a:t>AM is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.</a:t>
            </a:r>
          </a:p>
          <a:p>
            <a:r>
              <a:rPr lang="nl-NL" dirty="0" smtClean="0"/>
              <a:t>Message: 80% of </a:t>
            </a:r>
            <a:r>
              <a:rPr lang="nl-NL" dirty="0" err="1" smtClean="0"/>
              <a:t>what</a:t>
            </a:r>
            <a:r>
              <a:rPr lang="nl-NL" dirty="0" smtClean="0"/>
              <a:t> we do </a:t>
            </a:r>
            <a:r>
              <a:rPr lang="nl-NL" dirty="0" err="1" smtClean="0"/>
              <a:t>remains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unchanged</a:t>
            </a:r>
            <a:r>
              <a:rPr lang="nl-NL" baseline="0" dirty="0" smtClean="0"/>
              <a:t>, but the new 20% is important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reach</a:t>
            </a:r>
            <a:r>
              <a:rPr lang="nl-NL" baseline="0" dirty="0" smtClean="0"/>
              <a:t> a new level of professional </a:t>
            </a:r>
            <a:r>
              <a:rPr lang="nl-NL" baseline="0" dirty="0" err="1" smtClean="0"/>
              <a:t>ability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prepared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future</a:t>
            </a:r>
            <a:endParaRPr lang="nl-NL" dirty="0" smtClean="0"/>
          </a:p>
          <a:p>
            <a:pPr marL="171450" indent="-171450">
              <a:buFontTx/>
              <a:buChar char="-"/>
            </a:pPr>
            <a:endParaRPr lang="nl-NL" dirty="0" smtClean="0">
              <a:latin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5DDAA-D38A-4DA9-94FE-FDEB82CDF35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21850-F973-4745-8556-F9F36B2AAC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8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Scope: </a:t>
            </a:r>
            <a:r>
              <a:rPr lang="nl-NL" i="1" dirty="0"/>
              <a:t>Ontwerp, bouw, reconstructie, onderhoud en beheer van de </a:t>
            </a:r>
            <a:r>
              <a:rPr lang="nl-NL" i="1" dirty="0" err="1"/>
              <a:t>assets</a:t>
            </a:r>
            <a:r>
              <a:rPr lang="nl-NL" i="1" dirty="0"/>
              <a:t> met een maatschappelijk nut (de wegen en kunstwerken, fietspaden, vaarwegen en sluizen, openbaar vervoernetwerken en de Verkeerscentrale/verkeersmanagementareaal) van de provincie Noord-Holland</a:t>
            </a:r>
            <a:br>
              <a:rPr lang="nl-NL" i="1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21850-F973-4745-8556-F9F36B2AAC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3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now</a:t>
            </a:r>
            <a:r>
              <a:rPr lang="nl-NL" baseline="0" dirty="0" smtClean="0"/>
              <a:t> we are at the </a:t>
            </a:r>
            <a:r>
              <a:rPr lang="nl-NL" baseline="0" dirty="0" err="1" smtClean="0"/>
              <a:t>eve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certification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have we </a:t>
            </a:r>
            <a:r>
              <a:rPr lang="nl-NL" baseline="0" dirty="0" err="1" smtClean="0"/>
              <a:t>learned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have we </a:t>
            </a:r>
            <a:r>
              <a:rPr lang="nl-NL" baseline="0" dirty="0" err="1" smtClean="0"/>
              <a:t>done</a:t>
            </a:r>
            <a:r>
              <a:rPr lang="nl-NL" baseline="0" dirty="0" smtClean="0"/>
              <a:t> right,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could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The </a:t>
            </a:r>
            <a:r>
              <a:rPr lang="nl-NL" baseline="0" dirty="0" err="1" smtClean="0"/>
              <a:t>Province</a:t>
            </a:r>
            <a:r>
              <a:rPr lang="nl-NL" baseline="0" dirty="0" smtClean="0"/>
              <a:t> of North-Holland is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regional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government</a:t>
            </a:r>
            <a:r>
              <a:rPr lang="nl-NL" baseline="0" dirty="0" smtClean="0"/>
              <a:t> body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roads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waterways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authority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responsible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a.o</a:t>
            </a:r>
            <a:r>
              <a:rPr lang="nl-NL" baseline="0" dirty="0" smtClean="0"/>
              <a:t>. building, </a:t>
            </a:r>
            <a:r>
              <a:rPr lang="nl-NL" baseline="0" dirty="0" err="1" smtClean="0"/>
              <a:t>maintaining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managing the </a:t>
            </a:r>
            <a:r>
              <a:rPr lang="nl-NL" baseline="0" dirty="0" err="1" smtClean="0"/>
              <a:t>provincial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roads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waterways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traffic management.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mission: </a:t>
            </a:r>
            <a:r>
              <a:rPr lang="nl-NL" baseline="0" dirty="0" err="1" smtClean="0"/>
              <a:t>Safely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speedily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through</a:t>
            </a:r>
            <a:r>
              <a:rPr lang="nl-NL" baseline="0" smtClean="0"/>
              <a:t> North-Holland</a:t>
            </a:r>
            <a:r>
              <a:rPr lang="nl-NL" baseline="0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assets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Replacement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approx</a:t>
            </a:r>
            <a:r>
              <a:rPr lang="nl-NL" baseline="0" dirty="0" smtClean="0"/>
              <a:t>. 2,5 </a:t>
            </a:r>
            <a:r>
              <a:rPr lang="nl-NL" baseline="0" dirty="0" err="1" smtClean="0"/>
              <a:t>billion</a:t>
            </a:r>
            <a:r>
              <a:rPr lang="nl-NL" baseline="0" dirty="0" smtClean="0"/>
              <a:t> euro. </a:t>
            </a:r>
            <a:r>
              <a:rPr lang="nl-NL" baseline="0" dirty="0" err="1" smtClean="0"/>
              <a:t>Yearly</a:t>
            </a:r>
            <a:r>
              <a:rPr lang="nl-NL" baseline="0" dirty="0" smtClean="0"/>
              <a:t> maintenance </a:t>
            </a:r>
            <a:r>
              <a:rPr lang="nl-NL" baseline="0" dirty="0" err="1" smtClean="0"/>
              <a:t>expenses</a:t>
            </a:r>
            <a:r>
              <a:rPr lang="nl-NL" baseline="0" dirty="0" smtClean="0"/>
              <a:t> (OPEX) </a:t>
            </a:r>
            <a:r>
              <a:rPr lang="nl-NL" baseline="0" dirty="0" err="1" smtClean="0"/>
              <a:t>approx</a:t>
            </a:r>
            <a:r>
              <a:rPr lang="nl-NL" baseline="0" dirty="0" smtClean="0"/>
              <a:t>. 80 </a:t>
            </a:r>
            <a:r>
              <a:rPr lang="nl-NL" baseline="0" dirty="0" err="1" smtClean="0"/>
              <a:t>million</a:t>
            </a:r>
            <a:r>
              <a:rPr lang="nl-NL" baseline="0" dirty="0" smtClean="0"/>
              <a:t> euro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2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7E9AF-65A2-4833-963E-12DF2A0EA6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5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7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, </a:t>
            </a:r>
            <a:r>
              <a:rPr lang="nl-NL" dirty="0" err="1" smtClean="0"/>
              <a:t>like</a:t>
            </a:r>
            <a:r>
              <a:rPr lang="nl-NL" dirty="0" smtClean="0"/>
              <a:t> the </a:t>
            </a:r>
            <a:r>
              <a:rPr lang="nl-NL" dirty="0" err="1" smtClean="0"/>
              <a:t>Bible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requires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interpretation</a:t>
            </a:r>
            <a:r>
              <a:rPr lang="nl-NL" baseline="0" dirty="0" smtClean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03B69-2EF7-4499-813B-C99E403371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0" y="1809750"/>
            <a:ext cx="9144000" cy="4505325"/>
            <a:chOff x="0" y="1140"/>
            <a:chExt cx="5760" cy="2838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0" y="1140"/>
              <a:ext cx="453" cy="2040"/>
            </a:xfrm>
            <a:prstGeom prst="rect">
              <a:avLst/>
            </a:pr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4400" y="1140"/>
              <a:ext cx="1360" cy="2040"/>
            </a:xfrm>
            <a:prstGeom prst="rect">
              <a:avLst/>
            </a:prstGeom>
            <a:solidFill>
              <a:srgbClr val="28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pic>
          <p:nvPicPr>
            <p:cNvPr id="8" name="Picture 12" descr="PNH_rgb_ne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3609"/>
              <a:ext cx="189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9138" y="1809750"/>
            <a:ext cx="6265862" cy="1619250"/>
          </a:xfrm>
        </p:spPr>
        <p:txBody>
          <a:bodyPr lIns="180000" tIns="180000" rIns="18000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65862" cy="1619250"/>
          </a:xfrm>
        </p:spPr>
        <p:txBody>
          <a:bodyPr lIns="180000" rIns="180000" bIns="180000"/>
          <a:lstStyle>
            <a:lvl1pPr>
              <a:lnSpc>
                <a:spcPts val="3200"/>
              </a:lnSpc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55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2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732463" y="539750"/>
            <a:ext cx="1611312" cy="523875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539750"/>
            <a:ext cx="4681538" cy="523875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81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6445250" cy="7191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898525" y="1438275"/>
            <a:ext cx="6445250" cy="4340225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255230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6445250" cy="7191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8525" y="1438275"/>
            <a:ext cx="6445250" cy="4340225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74249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08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 descr="lichtblauw kader kle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6146800"/>
            <a:ext cx="3175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 descr="balk boven blau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8" descr="oranje balk on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143625"/>
            <a:ext cx="6121401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9" descr="logo Avans+ full colou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6173788"/>
            <a:ext cx="21796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0"/>
          <p:cNvSpPr txBox="1">
            <a:spLocks noChangeArrowheads="1"/>
          </p:cNvSpPr>
          <p:nvPr userDrawn="1"/>
        </p:nvSpPr>
        <p:spPr bwMode="auto">
          <a:xfrm>
            <a:off x="241300" y="6264275"/>
            <a:ext cx="223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2000">
                <a:solidFill>
                  <a:schemeClr val="bg1"/>
                </a:solidFill>
                <a:latin typeface="Arial" charset="0"/>
              </a:rPr>
              <a:t>www.avansplus.nl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0" y="50908"/>
            <a:ext cx="9055100" cy="1117491"/>
          </a:xfrm>
          <a:ln w="3175" cmpd="sng">
            <a:noFill/>
          </a:ln>
        </p:spPr>
        <p:txBody>
          <a:bodyPr>
            <a:normAutofit/>
          </a:bodyPr>
          <a:lstStyle>
            <a:lvl1pPr algn="l">
              <a:defRPr sz="4000" b="1" i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2987675" y="64865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7019925" y="64865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FB271CE-6430-43C9-A761-80794E0719C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155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9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819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1438275"/>
            <a:ext cx="3146425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97350" y="1438275"/>
            <a:ext cx="3146425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97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44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3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70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76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024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0" y="1438275"/>
            <a:ext cx="9144000" cy="5056188"/>
            <a:chOff x="0" y="906"/>
            <a:chExt cx="5760" cy="3185"/>
          </a:xfrm>
        </p:grpSpPr>
        <p:pic>
          <p:nvPicPr>
            <p:cNvPr id="1029" name="Picture 8" descr="PNH_rgb_pos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3833"/>
              <a:ext cx="132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Rectangle 9"/>
            <p:cNvSpPr>
              <a:spLocks noChangeArrowheads="1"/>
            </p:cNvSpPr>
            <p:nvPr userDrawn="1"/>
          </p:nvSpPr>
          <p:spPr bwMode="auto">
            <a:xfrm>
              <a:off x="0" y="906"/>
              <a:ext cx="113" cy="2734"/>
            </a:xfrm>
            <a:prstGeom prst="rect">
              <a:avLst/>
            </a:prstGeom>
            <a:solidFill>
              <a:srgbClr val="FA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31" name="Rectangle 10"/>
            <p:cNvSpPr>
              <a:spLocks noChangeArrowheads="1"/>
            </p:cNvSpPr>
            <p:nvPr userDrawn="1"/>
          </p:nvSpPr>
          <p:spPr bwMode="auto">
            <a:xfrm>
              <a:off x="5647" y="906"/>
              <a:ext cx="113" cy="2734"/>
            </a:xfrm>
            <a:prstGeom prst="rect">
              <a:avLst/>
            </a:prstGeom>
            <a:solidFill>
              <a:srgbClr val="289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39750"/>
            <a:ext cx="64452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438275"/>
            <a:ext cx="64452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Lucida Sans Regular" pitchFamily="64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382588" indent="-192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757238" indent="-184150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3pPr>
      <a:lvl4pPr marL="1139825" indent="-192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525588" indent="-192088" algn="l" rtl="0" eaLnBrk="0" fontAlgn="base" hangingPunct="0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5pPr>
      <a:lvl6pPr marL="1982788" indent="-192088" algn="l" rtl="0" fontAlgn="base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2439988" indent="-192088" algn="l" rtl="0" fontAlgn="base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2897188" indent="-192088" algn="l" rtl="0" fontAlgn="base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354388" indent="-192088" algn="l" rtl="0" fontAlgn="base">
        <a:lnSpc>
          <a:spcPts val="2800"/>
        </a:lnSpc>
        <a:spcBef>
          <a:spcPct val="20000"/>
        </a:spcBef>
        <a:spcAft>
          <a:spcPct val="0"/>
        </a:spcAft>
        <a:buClr>
          <a:srgbClr val="E61432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ved=0CAcQjRw&amp;url=http://en.wikipedia.org/wiki/Netherlands&amp;ei=PiJHVamnGbSv7AbctIBw&amp;bvm=bv.92291466,d.ZGU&amp;psig=AFQjCNFwIpmSWXYR9Q6pzWyaDrDzCOWAug&amp;ust=14308114906472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cid:image001.jpg@01CA6940.26E75A40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3-tL9u_POAhUB7RQKHXYLAgsQjRwIBw&amp;url=https://en.wikipedia.org/wiki/Der_Thurm_zu_Babel&amp;bvm=bv.131783435,d.ZGg&amp;psig=AFQjCNHbupiK8BH1dgpoOhkEx5yG7kEBPg&amp;ust=1473001354465628" TargetMode="External"/><Relationship Id="rId2" Type="http://schemas.openxmlformats.org/officeDocument/2006/relationships/hyperlink" Target="http://www.cyberall-access.com/uploads/9/3/0/5/9305505/1787087_or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9138" y="1577526"/>
            <a:ext cx="6265862" cy="1619250"/>
          </a:xfrm>
        </p:spPr>
        <p:txBody>
          <a:bodyPr lIns="180000" tIns="180000" rIns="180000"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ISO 55000 –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asset management bible?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21668" y="3325364"/>
            <a:ext cx="42913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600" dirty="0">
              <a:solidFill>
                <a:schemeClr val="bg1"/>
              </a:solidFill>
              <a:latin typeface="Lucida Sans Regular" pitchFamily="64" charset="0"/>
            </a:endParaRP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Lucida Sans Regular" pitchFamily="64" charset="0"/>
              </a:rPr>
              <a:t>Hjalmar </a:t>
            </a:r>
            <a:r>
              <a:rPr lang="en-US" sz="1600" dirty="0" smtClean="0">
                <a:solidFill>
                  <a:schemeClr val="bg1"/>
                </a:solidFill>
                <a:latin typeface="Lucida Sans Regular" pitchFamily="64" charset="0"/>
              </a:rPr>
              <a:t>Boon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Lucida Sans Regular" pitchFamily="64" charset="0"/>
              </a:rPr>
              <a:t>Quality Manager/ Asset Management Advisor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Lucida Sans Regular" pitchFamily="64" charset="0"/>
              </a:rPr>
              <a:t>Asset Management &amp; Public Works</a:t>
            </a: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Lucida Sans Regular" pitchFamily="64" charset="0"/>
              </a:rPr>
              <a:t>Province of North-Holland</a:t>
            </a:r>
          </a:p>
          <a:p>
            <a:pPr eaLnBrk="1" hangingPunct="1"/>
            <a:endParaRPr lang="en-US" sz="1600" dirty="0" smtClean="0">
              <a:solidFill>
                <a:schemeClr val="bg1"/>
              </a:solidFill>
              <a:latin typeface="Lucida Sans Regular" pitchFamily="64" charset="0"/>
            </a:endParaRPr>
          </a:p>
          <a:p>
            <a:pPr eaLnBrk="1" hangingPunct="1"/>
            <a:r>
              <a:rPr lang="en-US" sz="1600" dirty="0" err="1" smtClean="0">
                <a:solidFill>
                  <a:schemeClr val="bg1"/>
                </a:solidFill>
                <a:latin typeface="Lucida Sans Regular" pitchFamily="64" charset="0"/>
              </a:rPr>
              <a:t>Stadswerk</a:t>
            </a:r>
            <a:r>
              <a:rPr lang="en-US" sz="1600" smtClean="0">
                <a:solidFill>
                  <a:schemeClr val="bg1"/>
                </a:solidFill>
                <a:latin typeface="Lucida Sans Regular" pitchFamily="64" charset="0"/>
              </a:rPr>
              <a:t>, 8 </a:t>
            </a:r>
            <a:r>
              <a:rPr lang="en-US" sz="1600" dirty="0" smtClean="0">
                <a:solidFill>
                  <a:schemeClr val="bg1"/>
                </a:solidFill>
                <a:latin typeface="Lucida Sans Regular" pitchFamily="64" charset="0"/>
              </a:rPr>
              <a:t>September</a:t>
            </a:r>
            <a:r>
              <a:rPr lang="en-US" sz="1600" dirty="0">
                <a:solidFill>
                  <a:schemeClr val="bg1"/>
                </a:solidFill>
                <a:latin typeface="Lucida Sans Regular" pitchFamily="6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Lucida Sans Regular" pitchFamily="64" charset="0"/>
              </a:rPr>
              <a:t>2016</a:t>
            </a:r>
            <a:endParaRPr lang="en-US" sz="1600" dirty="0">
              <a:solidFill>
                <a:schemeClr val="bg1"/>
              </a:solidFill>
              <a:latin typeface="Lucida Sans Regular" pitchFamily="6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6824448" cy="719138"/>
          </a:xfrm>
        </p:spPr>
        <p:txBody>
          <a:bodyPr/>
          <a:lstStyle/>
          <a:p>
            <a:r>
              <a:rPr lang="nl-NL" dirty="0" smtClean="0"/>
              <a:t>Fundamentals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438275"/>
            <a:ext cx="7258504" cy="4340225"/>
          </a:xfrm>
        </p:spPr>
        <p:txBody>
          <a:bodyPr>
            <a:no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nl-NL" b="1" dirty="0" smtClean="0"/>
              <a:t>Value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The </a:t>
            </a:r>
            <a:r>
              <a:rPr lang="nl-NL" dirty="0" err="1" smtClean="0"/>
              <a:t>purpose</a:t>
            </a:r>
            <a:r>
              <a:rPr lang="nl-NL" dirty="0" smtClean="0"/>
              <a:t> of </a:t>
            </a:r>
            <a:r>
              <a:rPr lang="nl-NL" dirty="0" err="1" smtClean="0"/>
              <a:t>assets</a:t>
            </a:r>
            <a:r>
              <a:rPr lang="nl-NL" dirty="0" smtClean="0"/>
              <a:t> is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organization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stakeholders</a:t>
            </a:r>
            <a:endParaRPr lang="nl-NL" dirty="0"/>
          </a:p>
          <a:p>
            <a:pPr marL="358775" lvl="0" indent="-358775">
              <a:buFont typeface="Arial" panose="020B0604020202020204" pitchFamily="34" charset="0"/>
              <a:buChar char="•"/>
            </a:pPr>
            <a:r>
              <a:rPr lang="nl-NL" b="1" dirty="0" err="1" smtClean="0"/>
              <a:t>Alignment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Asset </a:t>
            </a:r>
            <a:r>
              <a:rPr lang="nl-NL" dirty="0"/>
              <a:t>management </a:t>
            </a:r>
            <a:r>
              <a:rPr lang="nl-NL" dirty="0" err="1" smtClean="0"/>
              <a:t>translates</a:t>
            </a:r>
            <a:r>
              <a:rPr lang="nl-NL" dirty="0" smtClean="0"/>
              <a:t> the </a:t>
            </a:r>
            <a:r>
              <a:rPr lang="nl-NL" dirty="0" err="1" smtClean="0"/>
              <a:t>organizational</a:t>
            </a:r>
            <a:r>
              <a:rPr lang="nl-NL" dirty="0" smtClean="0"/>
              <a:t> </a:t>
            </a:r>
            <a:r>
              <a:rPr lang="nl-NL" dirty="0" err="1" smtClean="0"/>
              <a:t>objectives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technical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financial </a:t>
            </a:r>
            <a:r>
              <a:rPr lang="nl-NL" dirty="0" err="1" smtClean="0"/>
              <a:t>decisions</a:t>
            </a:r>
            <a:r>
              <a:rPr lang="nl-NL" dirty="0" smtClean="0"/>
              <a:t>, </a:t>
            </a:r>
            <a:r>
              <a:rPr lang="nl-NL" dirty="0" err="1" smtClean="0"/>
              <a:t>plans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activities</a:t>
            </a:r>
            <a:endParaRPr lang="en-US" dirty="0"/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US" b="1" dirty="0" smtClean="0"/>
              <a:t>Leadership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Leadership</a:t>
            </a:r>
            <a:r>
              <a:rPr lang="en-US" dirty="0" smtClean="0"/>
              <a:t> and work culture are determinants of realization of value</a:t>
            </a:r>
            <a:endParaRPr lang="en-US" dirty="0"/>
          </a:p>
          <a:p>
            <a:pPr marL="358775" lvl="0" indent="-358775">
              <a:buFont typeface="Arial" panose="020B0604020202020204" pitchFamily="34" charset="0"/>
              <a:buChar char="•"/>
            </a:pPr>
            <a:r>
              <a:rPr lang="en-US" b="1" dirty="0" smtClean="0"/>
              <a:t>Assurance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Asset </a:t>
            </a:r>
            <a:r>
              <a:rPr lang="en-US" dirty="0"/>
              <a:t>management </a:t>
            </a:r>
            <a:r>
              <a:rPr lang="en-US" dirty="0" smtClean="0"/>
              <a:t>gives assurance to the organization and its stakeholders that assets will fulfill their required purpose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6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4" y="539750"/>
            <a:ext cx="8042276" cy="719138"/>
          </a:xfrm>
        </p:spPr>
        <p:txBody>
          <a:bodyPr/>
          <a:lstStyle/>
          <a:p>
            <a:r>
              <a:rPr lang="nl-NL" sz="2800" dirty="0" err="1" smtClean="0"/>
              <a:t>Definitions</a:t>
            </a:r>
            <a:r>
              <a:rPr lang="nl-NL" sz="2800" dirty="0" smtClean="0"/>
              <a:t> of </a:t>
            </a:r>
            <a:r>
              <a:rPr lang="nl-NL" sz="2800" dirty="0" err="1" smtClean="0"/>
              <a:t>asset</a:t>
            </a:r>
            <a:r>
              <a:rPr lang="nl-NL" sz="2800" dirty="0" smtClean="0"/>
              <a:t> management </a:t>
            </a:r>
            <a:r>
              <a:rPr lang="nl-NL" sz="2800" dirty="0" err="1" smtClean="0"/>
              <a:t>and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err="1" smtClean="0"/>
              <a:t>asset</a:t>
            </a:r>
            <a:r>
              <a:rPr lang="nl-NL" sz="2800" dirty="0" smtClean="0"/>
              <a:t> management system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571625"/>
            <a:ext cx="7505246" cy="4206875"/>
          </a:xfrm>
        </p:spPr>
        <p:txBody>
          <a:bodyPr/>
          <a:lstStyle/>
          <a:p>
            <a:pPr marL="0" indent="0"/>
            <a:r>
              <a:rPr lang="en-GB" sz="2000" dirty="0"/>
              <a:t>C</a:t>
            </a:r>
            <a:r>
              <a:rPr lang="en-GB" sz="2000" dirty="0" smtClean="0"/>
              <a:t>oordinated </a:t>
            </a:r>
            <a:r>
              <a:rPr lang="en-GB" sz="2000" dirty="0"/>
              <a:t>activity of an </a:t>
            </a:r>
            <a:r>
              <a:rPr lang="en-GB" sz="2000" dirty="0" smtClean="0"/>
              <a:t>organization</a:t>
            </a:r>
            <a:r>
              <a:rPr lang="en-GB" sz="2000" dirty="0"/>
              <a:t> </a:t>
            </a:r>
            <a:r>
              <a:rPr lang="en-GB" sz="2000" dirty="0" smtClean="0"/>
              <a:t>to </a:t>
            </a:r>
            <a:r>
              <a:rPr lang="en-GB" sz="2000" dirty="0"/>
              <a:t>realize value from </a:t>
            </a:r>
            <a:r>
              <a:rPr lang="en-GB" sz="2000" dirty="0" smtClean="0"/>
              <a:t>assets</a:t>
            </a:r>
          </a:p>
          <a:p>
            <a:pPr marL="0" indent="0"/>
            <a:r>
              <a:rPr lang="en-GB" sz="2000" dirty="0" smtClean="0"/>
              <a:t>Set </a:t>
            </a:r>
            <a:r>
              <a:rPr lang="en-GB" sz="2000" dirty="0"/>
              <a:t>of interrelated or interacting elements of an organization </a:t>
            </a:r>
            <a:r>
              <a:rPr lang="en-GB" sz="2000" dirty="0" smtClean="0"/>
              <a:t>to </a:t>
            </a:r>
            <a:r>
              <a:rPr lang="en-GB" sz="2000" dirty="0"/>
              <a:t>establish </a:t>
            </a:r>
            <a:r>
              <a:rPr lang="en-GB" sz="2000" dirty="0" smtClean="0"/>
              <a:t>policies </a:t>
            </a:r>
            <a:r>
              <a:rPr lang="en-GB" sz="2000" dirty="0"/>
              <a:t>and </a:t>
            </a:r>
            <a:r>
              <a:rPr lang="en-GB" sz="2000" dirty="0" smtClean="0"/>
              <a:t>objectives </a:t>
            </a:r>
            <a:r>
              <a:rPr lang="en-GB" sz="2000" dirty="0"/>
              <a:t>and </a:t>
            </a:r>
            <a:r>
              <a:rPr lang="en-GB" sz="2000" dirty="0" smtClean="0"/>
              <a:t>processes </a:t>
            </a:r>
            <a:r>
              <a:rPr lang="en-GB" sz="2000" dirty="0"/>
              <a:t>to achieve those </a:t>
            </a:r>
            <a:r>
              <a:rPr lang="en-GB" sz="2000" dirty="0" smtClean="0"/>
              <a:t>objectives.</a:t>
            </a:r>
            <a:endParaRPr lang="nl-NL" sz="2000" dirty="0" smtClean="0"/>
          </a:p>
          <a:p>
            <a:pPr marL="363538" lvl="1" indent="0">
              <a:buNone/>
            </a:pPr>
            <a:r>
              <a:rPr lang="nl-NL" sz="1400" dirty="0" smtClean="0"/>
              <a:t>ISO 55000 </a:t>
            </a:r>
            <a:r>
              <a:rPr lang="nl-NL" sz="1400" dirty="0" err="1" smtClean="0"/>
              <a:t>Asset</a:t>
            </a:r>
            <a:r>
              <a:rPr lang="nl-NL" sz="1400" dirty="0" smtClean="0"/>
              <a:t> management  - </a:t>
            </a:r>
            <a:r>
              <a:rPr lang="nl-NL" sz="1400" dirty="0" err="1" smtClean="0"/>
              <a:t>overview</a:t>
            </a:r>
            <a:r>
              <a:rPr lang="nl-NL" sz="1400" dirty="0" smtClean="0"/>
              <a:t>, </a:t>
            </a:r>
            <a:r>
              <a:rPr lang="nl-NL" sz="1400" dirty="0" err="1" smtClean="0"/>
              <a:t>principles</a:t>
            </a:r>
            <a:r>
              <a:rPr lang="nl-NL" sz="1400" dirty="0" smtClean="0"/>
              <a:t> </a:t>
            </a:r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terminology</a:t>
            </a:r>
            <a:endParaRPr lang="en-US" sz="1400" dirty="0"/>
          </a:p>
        </p:txBody>
      </p:sp>
      <p:grpSp>
        <p:nvGrpSpPr>
          <p:cNvPr id="5" name="Groep 4"/>
          <p:cNvGrpSpPr/>
          <p:nvPr/>
        </p:nvGrpSpPr>
        <p:grpSpPr>
          <a:xfrm>
            <a:off x="3234550" y="3807639"/>
            <a:ext cx="2990336" cy="2743237"/>
            <a:chOff x="2644375" y="3311619"/>
            <a:chExt cx="2990336" cy="2743237"/>
          </a:xfrm>
        </p:grpSpPr>
        <p:sp>
          <p:nvSpPr>
            <p:cNvPr id="6" name="Ovaal 5"/>
            <p:cNvSpPr/>
            <p:nvPr/>
          </p:nvSpPr>
          <p:spPr>
            <a:xfrm>
              <a:off x="2644375" y="3311619"/>
              <a:ext cx="2990336" cy="2743237"/>
            </a:xfrm>
            <a:prstGeom prst="ellipse">
              <a:avLst/>
            </a:prstGeom>
            <a:solidFill>
              <a:schemeClr val="bg2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 flipV="1">
              <a:off x="2978008" y="3941812"/>
              <a:ext cx="2323070" cy="2075973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3231322" y="4670862"/>
              <a:ext cx="1816443" cy="1297460"/>
            </a:xfrm>
            <a:prstGeom prst="ellipse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>
              <a:off x="3744127" y="5128062"/>
              <a:ext cx="790832" cy="8402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3552597" y="5286582"/>
              <a:ext cx="1173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>
                  <a:solidFill>
                    <a:schemeClr val="accent3"/>
                  </a:solidFill>
                </a:rPr>
                <a:t>Asset</a:t>
              </a:r>
              <a:r>
                <a:rPr lang="nl-NL" sz="1400" dirty="0" smtClean="0">
                  <a:solidFill>
                    <a:schemeClr val="accent3"/>
                  </a:solidFill>
                </a:rPr>
                <a:t/>
              </a:r>
              <a:br>
                <a:rPr lang="nl-NL" sz="1400" dirty="0" smtClean="0">
                  <a:solidFill>
                    <a:schemeClr val="accent3"/>
                  </a:solidFill>
                </a:rPr>
              </a:br>
              <a:r>
                <a:rPr lang="nl-NL" sz="1400" dirty="0" smtClean="0">
                  <a:solidFill>
                    <a:schemeClr val="accent3"/>
                  </a:solidFill>
                </a:rPr>
                <a:t>portfolio</a:t>
              </a:r>
              <a:endParaRPr lang="nl-NL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3138649" y="4672848"/>
              <a:ext cx="2001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>
                  <a:solidFill>
                    <a:schemeClr val="accent3"/>
                  </a:solidFill>
                </a:rPr>
                <a:t>Asset</a:t>
              </a:r>
              <a:r>
                <a:rPr lang="nl-NL" sz="1400" dirty="0" smtClean="0">
                  <a:solidFill>
                    <a:schemeClr val="accent3"/>
                  </a:solidFill>
                </a:rPr>
                <a:t/>
              </a:r>
              <a:br>
                <a:rPr lang="nl-NL" sz="1400" dirty="0" smtClean="0">
                  <a:solidFill>
                    <a:schemeClr val="accent3"/>
                  </a:solidFill>
                </a:rPr>
              </a:br>
              <a:r>
                <a:rPr lang="nl-NL" sz="1400" dirty="0" smtClean="0">
                  <a:solidFill>
                    <a:schemeClr val="accent3"/>
                  </a:solidFill>
                </a:rPr>
                <a:t>management system</a:t>
              </a:r>
              <a:endParaRPr lang="nl-NL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3491840" y="4046757"/>
              <a:ext cx="129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>
                  <a:solidFill>
                    <a:schemeClr val="accent3"/>
                  </a:solidFill>
                </a:rPr>
                <a:t>Asset</a:t>
              </a:r>
              <a:r>
                <a:rPr lang="nl-NL" sz="1400" dirty="0" smtClean="0">
                  <a:solidFill>
                    <a:schemeClr val="accent3"/>
                  </a:solidFill>
                </a:rPr>
                <a:t> management</a:t>
              </a:r>
              <a:endParaRPr lang="nl-NL" sz="14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3373425" y="3358881"/>
              <a:ext cx="1532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solidFill>
                    <a:schemeClr val="accent3"/>
                  </a:solidFill>
                </a:rPr>
                <a:t>Managing</a:t>
              </a:r>
              <a:br>
                <a:rPr lang="nl-NL" sz="1400" dirty="0" smtClean="0">
                  <a:solidFill>
                    <a:schemeClr val="accent3"/>
                  </a:solidFill>
                </a:rPr>
              </a:br>
              <a:r>
                <a:rPr lang="nl-NL" sz="1400" dirty="0" smtClean="0">
                  <a:solidFill>
                    <a:schemeClr val="accent3"/>
                  </a:solidFill>
                </a:rPr>
                <a:t>the </a:t>
              </a:r>
              <a:r>
                <a:rPr lang="nl-NL" sz="1400" dirty="0" err="1" smtClean="0">
                  <a:solidFill>
                    <a:schemeClr val="accent3"/>
                  </a:solidFill>
                </a:rPr>
                <a:t>organization</a:t>
              </a:r>
              <a:endParaRPr lang="nl-NL" sz="1400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7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8524" y="539750"/>
            <a:ext cx="7633681" cy="719138"/>
          </a:xfrm>
        </p:spPr>
        <p:txBody>
          <a:bodyPr/>
          <a:lstStyle/>
          <a:p>
            <a:r>
              <a:rPr lang="nl-NL" dirty="0" smtClean="0"/>
              <a:t>Asset management </a:t>
            </a:r>
            <a:r>
              <a:rPr lang="nl-NL" dirty="0" err="1" smtClean="0"/>
              <a:t>and</a:t>
            </a:r>
            <a:r>
              <a:rPr lang="nl-NL" dirty="0" smtClean="0"/>
              <a:t> ISO 55001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ISO 55001 (</a:t>
            </a:r>
            <a:r>
              <a:rPr lang="nl-NL" dirty="0" err="1" smtClean="0"/>
              <a:t>What</a:t>
            </a:r>
            <a:r>
              <a:rPr lang="nl-NL" dirty="0" smtClean="0"/>
              <a:t>)</a:t>
            </a:r>
          </a:p>
          <a:p>
            <a:pPr marL="514350" lvl="1" indent="-285750"/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asset</a:t>
            </a:r>
            <a:r>
              <a:rPr lang="nl-NL" dirty="0" smtClean="0"/>
              <a:t> management system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Asset management (How)</a:t>
            </a:r>
          </a:p>
          <a:p>
            <a:pPr marL="514350" lvl="1" indent="-285750"/>
            <a:r>
              <a:rPr lang="nl-NL" dirty="0" err="1" smtClean="0"/>
              <a:t>Philosophy</a:t>
            </a:r>
            <a:r>
              <a:rPr lang="nl-NL" dirty="0" smtClean="0"/>
              <a:t>, approach,</a:t>
            </a:r>
            <a:r>
              <a:rPr lang="nl-NL" dirty="0"/>
              <a:t> </a:t>
            </a:r>
            <a:r>
              <a:rPr lang="nl-NL" dirty="0" smtClean="0"/>
              <a:t>set of </a:t>
            </a:r>
            <a:r>
              <a:rPr lang="nl-NL" dirty="0" err="1" smtClean="0"/>
              <a:t>principles</a:t>
            </a:r>
            <a:r>
              <a:rPr lang="nl-NL" dirty="0" smtClean="0"/>
              <a:t>, body of </a:t>
            </a:r>
            <a:r>
              <a:rPr lang="nl-NL" dirty="0" err="1" smtClean="0"/>
              <a:t>knowledge</a:t>
            </a:r>
            <a:r>
              <a:rPr lang="nl-NL" dirty="0" smtClean="0"/>
              <a:t>, </a:t>
            </a:r>
            <a:r>
              <a:rPr lang="nl-NL" dirty="0" err="1" smtClean="0"/>
              <a:t>methods</a:t>
            </a:r>
            <a:r>
              <a:rPr lang="nl-NL" dirty="0" smtClean="0"/>
              <a:t>, </a:t>
            </a:r>
            <a:r>
              <a:rPr lang="nl-NL" dirty="0" err="1" smtClean="0"/>
              <a:t>models</a:t>
            </a:r>
            <a:r>
              <a:rPr lang="nl-NL" dirty="0" smtClean="0"/>
              <a:t>,</a:t>
            </a:r>
            <a:br>
              <a:rPr lang="nl-NL" dirty="0" smtClean="0"/>
            </a:br>
            <a:r>
              <a:rPr lang="nl-NL" dirty="0" err="1" smtClean="0"/>
              <a:t>techniques</a:t>
            </a:r>
            <a:r>
              <a:rPr lang="nl-NL" dirty="0" smtClean="0"/>
              <a:t>, tools...</a:t>
            </a:r>
          </a:p>
          <a:p>
            <a:pPr marL="514350" lvl="1" indent="-285750"/>
            <a:r>
              <a:rPr lang="nl-NL" dirty="0" smtClean="0"/>
              <a:t>International </a:t>
            </a:r>
            <a:r>
              <a:rPr lang="nl-NL" dirty="0" err="1" smtClean="0"/>
              <a:t>Infrastructure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Management Manual (IIMM)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17" y="2636913"/>
            <a:ext cx="37640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6660239" y="2924944"/>
            <a:ext cx="860036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nl-NL" b="1" dirty="0" smtClean="0"/>
              <a:t>WHAT</a:t>
            </a:r>
            <a:endParaRPr lang="nl-NL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6834400" y="4643845"/>
            <a:ext cx="748915" cy="36932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HOW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743312"/>
            <a:ext cx="1021480" cy="14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59" y="5229024"/>
            <a:ext cx="1011692" cy="11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7714134" cy="719138"/>
          </a:xfrm>
        </p:spPr>
        <p:txBody>
          <a:bodyPr/>
          <a:lstStyle/>
          <a:p>
            <a:r>
              <a:rPr lang="nl-NL" sz="3200" dirty="0" err="1" smtClean="0"/>
              <a:t>Generic</a:t>
            </a:r>
            <a:r>
              <a:rPr lang="nl-NL" sz="3200" dirty="0" smtClean="0"/>
              <a:t> </a:t>
            </a:r>
            <a:r>
              <a:rPr lang="nl-NL" sz="3200" dirty="0" err="1" smtClean="0"/>
              <a:t>structure</a:t>
            </a:r>
            <a:r>
              <a:rPr lang="nl-NL" sz="3200" dirty="0" smtClean="0"/>
              <a:t>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core</a:t>
            </a:r>
            <a:r>
              <a:rPr lang="nl-NL" sz="3200" dirty="0" smtClean="0"/>
              <a:t> </a:t>
            </a:r>
            <a:r>
              <a:rPr lang="nl-NL" sz="3200" dirty="0" err="1" smtClean="0"/>
              <a:t>requirements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all</a:t>
            </a:r>
            <a:r>
              <a:rPr lang="nl-NL" sz="3200" dirty="0" smtClean="0"/>
              <a:t> ISO management system </a:t>
            </a:r>
            <a:r>
              <a:rPr lang="nl-NL" sz="3200" dirty="0" err="1" smtClean="0"/>
              <a:t>standards</a:t>
            </a:r>
            <a:endParaRPr lang="nl-NL" sz="3200" dirty="0" smtClean="0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995488"/>
            <a:ext cx="6445250" cy="3783012"/>
          </a:xfrm>
        </p:spPr>
        <p:txBody>
          <a:bodyPr/>
          <a:lstStyle/>
          <a:p>
            <a:pPr>
              <a:buFont typeface="Lucida Sans Regular" pitchFamily="64" charset="0"/>
              <a:buAutoNum type="arabicPeriod"/>
            </a:pPr>
            <a:r>
              <a:rPr lang="nl-NL" dirty="0" err="1" smtClean="0"/>
              <a:t>Organizational</a:t>
            </a:r>
            <a:r>
              <a:rPr lang="nl-NL" dirty="0" smtClean="0"/>
              <a:t> context</a:t>
            </a:r>
          </a:p>
          <a:p>
            <a:pPr>
              <a:buFont typeface="Lucida Sans Regular" pitchFamily="64" charset="0"/>
              <a:buAutoNum type="arabicPeriod"/>
            </a:pPr>
            <a:r>
              <a:rPr lang="nl-NL" dirty="0" err="1" smtClean="0"/>
              <a:t>Leadership</a:t>
            </a:r>
            <a:endParaRPr lang="nl-NL" dirty="0" smtClean="0"/>
          </a:p>
          <a:p>
            <a:pPr>
              <a:buFont typeface="Lucida Sans Regular" pitchFamily="64" charset="0"/>
              <a:buAutoNum type="arabicPeriod"/>
            </a:pPr>
            <a:r>
              <a:rPr lang="nl-NL" dirty="0" smtClean="0"/>
              <a:t>Planning</a:t>
            </a:r>
          </a:p>
          <a:p>
            <a:pPr>
              <a:buFont typeface="Lucida Sans Regular" pitchFamily="64" charset="0"/>
              <a:buAutoNum type="arabicPeriod"/>
            </a:pPr>
            <a:r>
              <a:rPr lang="nl-NL" dirty="0" smtClean="0"/>
              <a:t>Support</a:t>
            </a:r>
          </a:p>
          <a:p>
            <a:pPr>
              <a:buFont typeface="Lucida Sans Regular" pitchFamily="64" charset="0"/>
              <a:buAutoNum type="arabicPeriod"/>
            </a:pPr>
            <a:r>
              <a:rPr lang="nl-NL" dirty="0" err="1" smtClean="0"/>
              <a:t>Operation</a:t>
            </a:r>
            <a:endParaRPr lang="nl-NL" dirty="0" smtClean="0"/>
          </a:p>
          <a:p>
            <a:pPr>
              <a:buFont typeface="Lucida Sans Regular" pitchFamily="64" charset="0"/>
              <a:buAutoNum type="arabicPeriod"/>
            </a:pPr>
            <a:r>
              <a:rPr lang="nl-NL" dirty="0" smtClean="0"/>
              <a:t>Performance </a:t>
            </a:r>
            <a:r>
              <a:rPr lang="nl-NL" dirty="0" err="1" smtClean="0"/>
              <a:t>evaluation</a:t>
            </a:r>
            <a:endParaRPr lang="nl-NL" dirty="0" smtClean="0"/>
          </a:p>
          <a:p>
            <a:pPr>
              <a:buFont typeface="Lucida Sans Regular" pitchFamily="64" charset="0"/>
              <a:buAutoNum type="arabicPeriod"/>
            </a:pPr>
            <a:r>
              <a:rPr lang="nl-NL" dirty="0" err="1" smtClean="0"/>
              <a:t>Improvement</a:t>
            </a: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97" y="4728213"/>
            <a:ext cx="19573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4" y="539750"/>
            <a:ext cx="7751989" cy="719138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/>
              <a:t>10 </a:t>
            </a:r>
            <a:r>
              <a:rPr lang="nl-NL" dirty="0" err="1" smtClean="0"/>
              <a:t>commandments</a:t>
            </a:r>
            <a:r>
              <a:rPr lang="nl-NL" dirty="0" smtClean="0"/>
              <a:t> of ISO </a:t>
            </a:r>
            <a:r>
              <a:rPr lang="nl-NL" dirty="0"/>
              <a:t>55001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582057"/>
            <a:ext cx="7461704" cy="4196443"/>
          </a:xfrm>
        </p:spPr>
        <p:txBody>
          <a:bodyPr>
            <a:noAutofit/>
          </a:bodyPr>
          <a:lstStyle/>
          <a:p>
            <a:pPr marL="358775" indent="-358775">
              <a:buNone/>
            </a:pPr>
            <a:r>
              <a:rPr lang="nl-NL" b="1" dirty="0" smtClean="0"/>
              <a:t>1.	Make a stakeholder analysis</a:t>
            </a:r>
          </a:p>
          <a:p>
            <a:pPr marL="358775" indent="-358775">
              <a:buNone/>
            </a:pPr>
            <a:r>
              <a:rPr lang="nl-NL" b="1" dirty="0" smtClean="0"/>
              <a:t>	</a:t>
            </a:r>
          </a:p>
          <a:p>
            <a:pPr marL="358775" indent="-358775">
              <a:buAutoNum type="arabicPeriod" startAt="2"/>
            </a:pPr>
            <a:r>
              <a:rPr lang="nl-NL" b="1" dirty="0" smtClean="0"/>
              <a:t>Translate stakeholder </a:t>
            </a:r>
            <a:r>
              <a:rPr lang="nl-NL" b="1" dirty="0" err="1" smtClean="0"/>
              <a:t>requirements</a:t>
            </a:r>
            <a:r>
              <a:rPr lang="nl-NL" b="1" dirty="0" smtClean="0"/>
              <a:t> </a:t>
            </a:r>
            <a:r>
              <a:rPr lang="nl-NL" b="1" dirty="0" err="1" smtClean="0"/>
              <a:t>into</a:t>
            </a:r>
            <a:r>
              <a:rPr lang="nl-NL" b="1" dirty="0" smtClean="0"/>
              <a:t> </a:t>
            </a:r>
            <a:r>
              <a:rPr lang="nl-NL" b="1" dirty="0" err="1" smtClean="0"/>
              <a:t>plans</a:t>
            </a:r>
            <a:r>
              <a:rPr lang="nl-NL" b="1" dirty="0" smtClean="0"/>
              <a:t> </a:t>
            </a:r>
            <a:r>
              <a:rPr lang="nl-NL" b="1" dirty="0" err="1" smtClean="0"/>
              <a:t>activities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  <a:p>
            <a:pPr marL="358775" indent="-358775">
              <a:buAutoNum type="arabicPeriod" startAt="2"/>
            </a:pPr>
            <a:r>
              <a:rPr lang="nl-NL" b="1" dirty="0" smtClean="0"/>
              <a:t>Make </a:t>
            </a:r>
            <a:r>
              <a:rPr lang="nl-NL" b="1" dirty="0" err="1" smtClean="0"/>
              <a:t>sure</a:t>
            </a:r>
            <a:r>
              <a:rPr lang="nl-NL" b="1" dirty="0" smtClean="0"/>
              <a:t> </a:t>
            </a:r>
            <a:r>
              <a:rPr lang="nl-NL" b="1" dirty="0" err="1" smtClean="0"/>
              <a:t>to</a:t>
            </a:r>
            <a:r>
              <a:rPr lang="nl-NL" b="1" dirty="0" smtClean="0"/>
              <a:t> have adequate </a:t>
            </a:r>
            <a:r>
              <a:rPr lang="nl-NL" b="1" dirty="0" err="1" smtClean="0"/>
              <a:t>asset</a:t>
            </a:r>
            <a:r>
              <a:rPr lang="nl-NL" b="1" dirty="0" smtClean="0"/>
              <a:t> management information</a:t>
            </a:r>
            <a:br>
              <a:rPr lang="nl-NL" b="1" dirty="0" smtClean="0"/>
            </a:br>
            <a:endParaRPr lang="nl-NL" b="1" dirty="0" smtClean="0"/>
          </a:p>
          <a:p>
            <a:pPr marL="358775" indent="-358775">
              <a:buAutoNum type="arabicPeriod" startAt="2"/>
            </a:pPr>
            <a:r>
              <a:rPr lang="nl-NL" b="1" dirty="0" err="1" smtClean="0"/>
              <a:t>Know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manage </a:t>
            </a:r>
            <a:r>
              <a:rPr lang="nl-NL" b="1" dirty="0" err="1" smtClean="0"/>
              <a:t>your</a:t>
            </a:r>
            <a:r>
              <a:rPr lang="nl-NL" b="1" dirty="0" smtClean="0"/>
              <a:t> </a:t>
            </a:r>
            <a:r>
              <a:rPr lang="nl-NL" b="1" dirty="0" err="1" smtClean="0"/>
              <a:t>risks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358775" indent="-358775">
              <a:buAutoNum type="arabicPeriod" startAt="2"/>
            </a:pPr>
            <a:r>
              <a:rPr lang="nl-NL" b="1" dirty="0" smtClean="0"/>
              <a:t>Lead the </a:t>
            </a:r>
            <a:r>
              <a:rPr lang="nl-NL" b="1" dirty="0" err="1" smtClean="0"/>
              <a:t>organization</a:t>
            </a:r>
            <a:endParaRPr lang="nl-NL" b="1" dirty="0" smtClean="0"/>
          </a:p>
          <a:p>
            <a:pPr marL="358775" indent="-358775">
              <a:buAutoNum type="arabicPeriod" startAt="2"/>
            </a:pPr>
            <a:endParaRPr lang="nl-NL" b="1" dirty="0"/>
          </a:p>
          <a:p>
            <a:pPr marL="358775" indent="-358775">
              <a:buNone/>
            </a:pPr>
            <a:r>
              <a:rPr lang="nl-NL" dirty="0"/>
              <a:t>	</a:t>
            </a:r>
          </a:p>
          <a:p>
            <a:endParaRPr lang="nl-NL" dirty="0"/>
          </a:p>
        </p:txBody>
      </p:sp>
      <p:pic>
        <p:nvPicPr>
          <p:cNvPr id="4098" name="Picture 2" descr="https://www.gkvhetbaken.nl/upload/algemeen/thumbs/000058-3377675-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72" y="46822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96" y="539750"/>
            <a:ext cx="8100333" cy="719138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/>
              <a:t>10 </a:t>
            </a:r>
            <a:r>
              <a:rPr lang="nl-NL" dirty="0" err="1"/>
              <a:t>commandments</a:t>
            </a:r>
            <a:r>
              <a:rPr lang="nl-NL" dirty="0"/>
              <a:t> </a:t>
            </a:r>
            <a:r>
              <a:rPr lang="nl-NL" dirty="0" smtClean="0"/>
              <a:t>of ISO </a:t>
            </a:r>
            <a:r>
              <a:rPr lang="nl-NL" dirty="0"/>
              <a:t>55001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5" y="1554387"/>
            <a:ext cx="6445250" cy="4340225"/>
          </a:xfrm>
        </p:spPr>
        <p:txBody>
          <a:bodyPr/>
          <a:lstStyle/>
          <a:p>
            <a:pPr marL="358775" indent="-358775">
              <a:buAutoNum type="arabicPeriod" startAt="6"/>
            </a:pPr>
            <a:r>
              <a:rPr lang="nl-NL" b="1" dirty="0" err="1" smtClean="0"/>
              <a:t>Establish</a:t>
            </a:r>
            <a:r>
              <a:rPr lang="nl-NL" b="1" dirty="0" smtClean="0"/>
              <a:t> a </a:t>
            </a:r>
            <a:r>
              <a:rPr lang="nl-NL" b="1" dirty="0" err="1" smtClean="0"/>
              <a:t>clear</a:t>
            </a:r>
            <a:r>
              <a:rPr lang="nl-NL" b="1" dirty="0" smtClean="0"/>
              <a:t> </a:t>
            </a:r>
            <a:r>
              <a:rPr lang="nl-NL" b="1" dirty="0" err="1" smtClean="0"/>
              <a:t>organization</a:t>
            </a:r>
            <a:endParaRPr lang="nl-NL" b="1" dirty="0" smtClean="0"/>
          </a:p>
          <a:p>
            <a:pPr marL="358775" indent="-358775">
              <a:buAutoNum type="arabicPeriod" startAt="6"/>
            </a:pPr>
            <a:endParaRPr lang="nl-NL" b="1" dirty="0"/>
          </a:p>
          <a:p>
            <a:pPr marL="358775" indent="-358775">
              <a:buAutoNum type="arabicPeriod" startAt="6"/>
            </a:pPr>
            <a:r>
              <a:rPr lang="nl-NL" b="1" dirty="0" smtClean="0"/>
              <a:t>Ensure the employees have the </a:t>
            </a:r>
            <a:r>
              <a:rPr lang="nl-NL" b="1" dirty="0" err="1" smtClean="0"/>
              <a:t>appropriate</a:t>
            </a:r>
            <a:r>
              <a:rPr lang="nl-NL" b="1" dirty="0" smtClean="0"/>
              <a:t> skills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knowledge</a:t>
            </a:r>
            <a:r>
              <a:rPr lang="nl-NL" b="1" dirty="0" smtClean="0"/>
              <a:t> </a:t>
            </a:r>
            <a:r>
              <a:rPr lang="nl-NL" b="1" dirty="0" err="1" smtClean="0"/>
              <a:t>to</a:t>
            </a:r>
            <a:r>
              <a:rPr lang="nl-NL" b="1" dirty="0" smtClean="0"/>
              <a:t> </a:t>
            </a:r>
            <a:r>
              <a:rPr lang="nl-NL" b="1" dirty="0" err="1" smtClean="0"/>
              <a:t>perform</a:t>
            </a:r>
            <a:r>
              <a:rPr lang="nl-NL" b="1" dirty="0" smtClean="0"/>
              <a:t> </a:t>
            </a:r>
            <a:r>
              <a:rPr lang="nl-NL" b="1" dirty="0" err="1" smtClean="0"/>
              <a:t>their</a:t>
            </a:r>
            <a:r>
              <a:rPr lang="nl-NL" b="1" dirty="0" smtClean="0"/>
              <a:t> </a:t>
            </a:r>
            <a:r>
              <a:rPr lang="nl-NL" b="1" dirty="0" err="1" smtClean="0"/>
              <a:t>tasks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358775" indent="-358775">
              <a:buAutoNum type="arabicPeriod" startAt="6"/>
            </a:pPr>
            <a:r>
              <a:rPr lang="nl-NL" b="1" dirty="0" smtClean="0"/>
              <a:t>Outsource </a:t>
            </a:r>
            <a:r>
              <a:rPr lang="nl-NL" b="1" dirty="0" err="1" smtClean="0"/>
              <a:t>wisely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358775" indent="-358775">
              <a:buAutoNum type="arabicPeriod" startAt="6"/>
            </a:pPr>
            <a:r>
              <a:rPr lang="nl-NL" b="1" dirty="0" smtClean="0"/>
              <a:t>Control the </a:t>
            </a:r>
            <a:r>
              <a:rPr lang="nl-NL" b="1" dirty="0" err="1" smtClean="0"/>
              <a:t>operational</a:t>
            </a:r>
            <a:r>
              <a:rPr lang="nl-NL" b="1" dirty="0" smtClean="0"/>
              <a:t> </a:t>
            </a:r>
            <a:r>
              <a:rPr lang="nl-NL" b="1" dirty="0" err="1" smtClean="0"/>
              <a:t>processes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 smtClean="0"/>
          </a:p>
          <a:p>
            <a:pPr marL="358775" indent="-358775">
              <a:buAutoNum type="arabicPeriod" startAt="6"/>
            </a:pPr>
            <a:r>
              <a:rPr lang="nl-NL" b="1" dirty="0" smtClean="0"/>
              <a:t>Be a </a:t>
            </a:r>
            <a:r>
              <a:rPr lang="nl-NL" b="1" dirty="0" err="1" smtClean="0"/>
              <a:t>learning</a:t>
            </a:r>
            <a:r>
              <a:rPr lang="nl-NL" b="1" dirty="0" smtClean="0"/>
              <a:t> </a:t>
            </a:r>
            <a:r>
              <a:rPr lang="nl-NL" b="1" dirty="0" err="1" smtClean="0"/>
              <a:t>organization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  <a:p>
            <a:pPr marL="358775" lvl="2" indent="-358775">
              <a:spcBef>
                <a:spcPts val="1000"/>
              </a:spcBef>
              <a:buNone/>
            </a:pPr>
            <a:r>
              <a:rPr lang="nl-NL" sz="2800" dirty="0" smtClean="0"/>
              <a:t>	</a:t>
            </a:r>
            <a:r>
              <a:rPr lang="nl-NL" dirty="0" smtClean="0"/>
              <a:t>.</a:t>
            </a:r>
          </a:p>
          <a:p>
            <a:pPr marL="0" lvl="2" indent="0">
              <a:spcBef>
                <a:spcPts val="1000"/>
              </a:spcBef>
              <a:buNone/>
            </a:pPr>
            <a:endParaRPr lang="nl-NL" sz="2800" dirty="0"/>
          </a:p>
          <a:p>
            <a:pPr marL="0" lvl="2" indent="0">
              <a:spcBef>
                <a:spcPts val="1000"/>
              </a:spcBef>
              <a:buNone/>
            </a:pPr>
            <a:endParaRPr lang="nl-NL" sz="2800" dirty="0"/>
          </a:p>
        </p:txBody>
      </p:sp>
      <p:pic>
        <p:nvPicPr>
          <p:cNvPr id="4" name="Picture 2" descr="https://www.gkvhetbaken.nl/upload/algemeen/thumbs/000058-3377675-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72" y="46822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/>
              <a:t>So</a:t>
            </a:r>
            <a:r>
              <a:rPr lang="nl-NL" sz="3200" dirty="0" smtClean="0"/>
              <a:t> </a:t>
            </a:r>
            <a:r>
              <a:rPr lang="nl-NL" sz="3200" dirty="0" err="1" smtClean="0"/>
              <a:t>what</a:t>
            </a:r>
            <a:r>
              <a:rPr lang="nl-NL" sz="3200" dirty="0" smtClean="0"/>
              <a:t> is ISO 55001?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4" y="1438275"/>
            <a:ext cx="7418161" cy="43402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u="sng" dirty="0" err="1" smtClean="0"/>
              <a:t>Not</a:t>
            </a:r>
            <a:r>
              <a:rPr lang="nl-NL" dirty="0" smtClean="0"/>
              <a:t> a </a:t>
            </a:r>
            <a:r>
              <a:rPr lang="nl-NL" dirty="0" err="1" smtClean="0"/>
              <a:t>description</a:t>
            </a:r>
            <a:r>
              <a:rPr lang="nl-NL" dirty="0" smtClean="0"/>
              <a:t> or </a:t>
            </a:r>
            <a:r>
              <a:rPr lang="nl-NL" dirty="0" err="1" smtClean="0"/>
              <a:t>prescription</a:t>
            </a:r>
            <a:r>
              <a:rPr lang="nl-NL" dirty="0" smtClean="0"/>
              <a:t> of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do </a:t>
            </a:r>
            <a:r>
              <a:rPr lang="nl-NL" dirty="0" err="1" smtClean="0"/>
              <a:t>asset</a:t>
            </a:r>
            <a:r>
              <a:rPr lang="nl-NL" dirty="0" smtClean="0"/>
              <a:t> management or </a:t>
            </a:r>
            <a:r>
              <a:rPr lang="nl-NL" dirty="0" err="1" smtClean="0"/>
              <a:t>establish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asset</a:t>
            </a:r>
            <a:r>
              <a:rPr lang="nl-NL" dirty="0" smtClean="0"/>
              <a:t> management system!</a:t>
            </a:r>
            <a:br>
              <a:rPr lang="nl-NL" dirty="0" smtClean="0"/>
            </a:br>
            <a:r>
              <a:rPr lang="nl-NL" dirty="0" smtClean="0"/>
              <a:t>(look </a:t>
            </a:r>
            <a:r>
              <a:rPr lang="nl-NL" dirty="0" err="1" smtClean="0"/>
              <a:t>to</a:t>
            </a:r>
            <a:r>
              <a:rPr lang="nl-NL" dirty="0" smtClean="0"/>
              <a:t> the International </a:t>
            </a:r>
            <a:r>
              <a:rPr lang="nl-NL" dirty="0" err="1" smtClean="0"/>
              <a:t>Infrastructure</a:t>
            </a:r>
            <a:r>
              <a:rPr lang="nl-NL" dirty="0" smtClean="0"/>
              <a:t> Management Manual  </a:t>
            </a:r>
            <a:r>
              <a:rPr lang="nl-NL" dirty="0"/>
              <a:t>(</a:t>
            </a:r>
            <a:r>
              <a:rPr lang="nl-NL" dirty="0" smtClean="0"/>
              <a:t>IIMM)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requirements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modern risk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asset</a:t>
            </a:r>
            <a:r>
              <a:rPr lang="nl-NL" dirty="0" smtClean="0"/>
              <a:t> management system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prescriptive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more management </a:t>
            </a:r>
            <a:r>
              <a:rPr lang="nl-NL" dirty="0" err="1" smtClean="0"/>
              <a:t>oriented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PAS 55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Not</a:t>
            </a:r>
            <a:r>
              <a:rPr lang="nl-NL" dirty="0" smtClean="0"/>
              <a:t> sector </a:t>
            </a:r>
            <a:r>
              <a:rPr lang="nl-NL" dirty="0" err="1" smtClean="0"/>
              <a:t>specific</a:t>
            </a:r>
            <a:r>
              <a:rPr lang="nl-NL" dirty="0" smtClean="0"/>
              <a:t>, </a:t>
            </a:r>
            <a:r>
              <a:rPr lang="nl-NL" dirty="0" err="1" smtClean="0"/>
              <a:t>applicable</a:t>
            </a:r>
            <a:r>
              <a:rPr lang="nl-NL" dirty="0" smtClean="0"/>
              <a:t> in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asset</a:t>
            </a:r>
            <a:r>
              <a:rPr lang="nl-NL" dirty="0" smtClean="0"/>
              <a:t> managing sectors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/>
            <a:endParaRPr lang="nl-NL" dirty="0" smtClean="0"/>
          </a:p>
          <a:p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 indent="-257175"/>
            <a:r>
              <a:rPr lang="nl-NL" sz="2800" dirty="0"/>
              <a:t>How </a:t>
            </a:r>
            <a:r>
              <a:rPr lang="nl-NL" sz="2800" dirty="0" err="1"/>
              <a:t>Province</a:t>
            </a:r>
            <a:r>
              <a:rPr lang="nl-NL" sz="2800" dirty="0"/>
              <a:t> of </a:t>
            </a:r>
            <a:r>
              <a:rPr lang="nl-NL" sz="2800" dirty="0" smtClean="0"/>
              <a:t>North-Holland has </a:t>
            </a:r>
            <a:r>
              <a:rPr lang="nl-NL" sz="2800" dirty="0" err="1" smtClean="0"/>
              <a:t>implemented</a:t>
            </a:r>
            <a:r>
              <a:rPr lang="nl-NL" sz="2800" dirty="0" smtClean="0"/>
              <a:t> </a:t>
            </a:r>
            <a:r>
              <a:rPr lang="nl-NL" sz="2800" dirty="0" err="1"/>
              <a:t>asset</a:t>
            </a:r>
            <a:r>
              <a:rPr lang="nl-NL" sz="2800" dirty="0"/>
              <a:t> </a:t>
            </a:r>
            <a:r>
              <a:rPr lang="nl-NL" sz="2800" dirty="0" smtClean="0"/>
              <a:t>management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achieved</a:t>
            </a:r>
            <a:r>
              <a:rPr lang="nl-NL" sz="2800" dirty="0" smtClean="0"/>
              <a:t> </a:t>
            </a:r>
            <a:r>
              <a:rPr lang="nl-NL" sz="2800" dirty="0" err="1" smtClean="0"/>
              <a:t>certification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14" name="Groep 13"/>
          <p:cNvGrpSpPr/>
          <p:nvPr/>
        </p:nvGrpSpPr>
        <p:grpSpPr>
          <a:xfrm>
            <a:off x="5460688" y="3735069"/>
            <a:ext cx="2990336" cy="2743237"/>
            <a:chOff x="5460688" y="3357705"/>
            <a:chExt cx="2990336" cy="2743237"/>
          </a:xfrm>
        </p:grpSpPr>
        <p:sp>
          <p:nvSpPr>
            <p:cNvPr id="15" name="Ovaal 14"/>
            <p:cNvSpPr/>
            <p:nvPr/>
          </p:nvSpPr>
          <p:spPr>
            <a:xfrm>
              <a:off x="5460688" y="3357705"/>
              <a:ext cx="2990336" cy="2743237"/>
            </a:xfrm>
            <a:prstGeom prst="ellips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 flipV="1">
              <a:off x="5794321" y="3987898"/>
              <a:ext cx="2323070" cy="2075973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/>
            <p:nvPr/>
          </p:nvSpPr>
          <p:spPr>
            <a:xfrm>
              <a:off x="6047635" y="4716948"/>
              <a:ext cx="1816443" cy="1297460"/>
            </a:xfrm>
            <a:prstGeom prst="ellipse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/>
            <p:nvPr/>
          </p:nvSpPr>
          <p:spPr>
            <a:xfrm>
              <a:off x="6560440" y="5174148"/>
              <a:ext cx="790832" cy="8402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" dirty="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6368910" y="5332668"/>
              <a:ext cx="1173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/>
              </a:r>
              <a:br>
                <a:rPr lang="nl-NL" sz="1400" dirty="0" smtClean="0"/>
              </a:br>
              <a:r>
                <a:rPr lang="nl-NL" sz="1400" dirty="0" smtClean="0"/>
                <a:t>portfolio</a:t>
              </a:r>
              <a:endParaRPr lang="nl-NL" sz="1400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5954962" y="4718934"/>
              <a:ext cx="2001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/>
              </a:r>
              <a:br>
                <a:rPr lang="nl-NL" sz="1400" dirty="0" smtClean="0"/>
              </a:br>
              <a:r>
                <a:rPr lang="nl-NL" sz="1400" dirty="0" smtClean="0"/>
                <a:t>management system</a:t>
              </a:r>
              <a:endParaRPr lang="nl-NL" sz="1400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6308153" y="4092843"/>
              <a:ext cx="129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> management</a:t>
              </a:r>
              <a:endParaRPr lang="nl-NL" sz="1400" dirty="0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6189738" y="3404967"/>
              <a:ext cx="1532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/>
                <a:t>Managing</a:t>
              </a:r>
              <a:br>
                <a:rPr lang="nl-NL" sz="1400" dirty="0" smtClean="0"/>
              </a:br>
              <a:r>
                <a:rPr lang="nl-NL" sz="1400" dirty="0" smtClean="0"/>
                <a:t>the </a:t>
              </a:r>
              <a:r>
                <a:rPr lang="nl-NL" sz="1400" dirty="0" err="1" smtClean="0"/>
                <a:t>organization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9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4" y="539750"/>
            <a:ext cx="7781019" cy="719138"/>
          </a:xfrm>
        </p:spPr>
        <p:txBody>
          <a:bodyPr/>
          <a:lstStyle/>
          <a:p>
            <a:r>
              <a:rPr lang="nl-NL" sz="2800" dirty="0" err="1" smtClean="0"/>
              <a:t>Why</a:t>
            </a:r>
            <a:r>
              <a:rPr lang="nl-NL" sz="2800" dirty="0" smtClean="0"/>
              <a:t> ISO 55001 compliant </a:t>
            </a:r>
            <a:r>
              <a:rPr lang="nl-NL" sz="2800" dirty="0" err="1" smtClean="0"/>
              <a:t>asset</a:t>
            </a:r>
            <a:r>
              <a:rPr lang="nl-NL" sz="2800" dirty="0" smtClean="0"/>
              <a:t> management?</a:t>
            </a:r>
            <a:br>
              <a:rPr lang="nl-NL" sz="2800" dirty="0" smtClean="0"/>
            </a:b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why</a:t>
            </a:r>
            <a:r>
              <a:rPr lang="nl-NL" sz="2800" dirty="0" smtClean="0"/>
              <a:t> </a:t>
            </a:r>
            <a:r>
              <a:rPr lang="nl-NL" sz="2800" dirty="0" err="1" smtClean="0"/>
              <a:t>certification</a:t>
            </a:r>
            <a:r>
              <a:rPr lang="nl-NL" sz="2800" dirty="0" smtClean="0"/>
              <a:t>?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669143"/>
            <a:ext cx="6445250" cy="41093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Grip on </a:t>
            </a:r>
            <a:r>
              <a:rPr lang="nl-NL" dirty="0" err="1" smtClean="0"/>
              <a:t>quality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Cost</a:t>
            </a:r>
            <a:r>
              <a:rPr lang="nl-NL" dirty="0" smtClean="0"/>
              <a:t> control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Transparancy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Proactive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execution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direction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Big stick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Objective</a:t>
            </a:r>
            <a:r>
              <a:rPr lang="nl-NL" dirty="0" smtClean="0"/>
              <a:t> </a:t>
            </a:r>
            <a:r>
              <a:rPr lang="nl-NL" dirty="0" err="1" smtClean="0"/>
              <a:t>confirmation</a:t>
            </a:r>
            <a:endParaRPr lang="nl-NL" dirty="0"/>
          </a:p>
        </p:txBody>
      </p:sp>
      <p:pic>
        <p:nvPicPr>
          <p:cNvPr id="4" name="Picture 2" descr="S:\Projecten\Assetmanagement\Communicatie\Tekeningen boekje AM\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3649651"/>
            <a:ext cx="4428686" cy="2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4" y="539750"/>
            <a:ext cx="7693025" cy="719138"/>
          </a:xfrm>
        </p:spPr>
        <p:txBody>
          <a:bodyPr/>
          <a:lstStyle/>
          <a:p>
            <a:r>
              <a:rPr lang="nl-NL" sz="2800" dirty="0" smtClean="0"/>
              <a:t>Prelude (1): </a:t>
            </a:r>
            <a:r>
              <a:rPr lang="nl-NL" sz="2800" dirty="0" err="1" smtClean="0"/>
              <a:t>Professionalising</a:t>
            </a:r>
            <a:r>
              <a:rPr lang="nl-NL" sz="2800" dirty="0" smtClean="0"/>
              <a:t> </a:t>
            </a:r>
            <a:r>
              <a:rPr lang="nl-NL" sz="2800" dirty="0" err="1" smtClean="0"/>
              <a:t>roads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waterways</a:t>
            </a:r>
            <a:r>
              <a:rPr lang="nl-NL" sz="2800" dirty="0" smtClean="0"/>
              <a:t> management (2008 – 2012)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662545"/>
            <a:ext cx="7490732" cy="41159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Roads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waterways</a:t>
            </a:r>
            <a:r>
              <a:rPr lang="nl-NL" dirty="0" smtClean="0"/>
              <a:t> management is more </a:t>
            </a:r>
            <a:r>
              <a:rPr lang="nl-NL" dirty="0" err="1" smtClean="0"/>
              <a:t>than</a:t>
            </a:r>
            <a:r>
              <a:rPr lang="nl-NL" dirty="0" smtClean="0"/>
              <a:t> maintenance!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Execution</a:t>
            </a:r>
            <a:r>
              <a:rPr lang="nl-NL" dirty="0" smtClean="0"/>
              <a:t> </a:t>
            </a:r>
            <a:r>
              <a:rPr lang="nl-NL" dirty="0" err="1" smtClean="0"/>
              <a:t>conforming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From</a:t>
            </a:r>
            <a:r>
              <a:rPr lang="nl-NL" dirty="0" smtClean="0"/>
              <a:t> discipline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integral</a:t>
            </a:r>
            <a:r>
              <a:rPr lang="nl-NL" dirty="0" smtClean="0"/>
              <a:t> maintenance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integral</a:t>
            </a:r>
            <a:r>
              <a:rPr lang="nl-NL" dirty="0" smtClean="0"/>
              <a:t> </a:t>
            </a:r>
            <a:r>
              <a:rPr lang="nl-NL" dirty="0" err="1" smtClean="0"/>
              <a:t>execution</a:t>
            </a:r>
            <a:r>
              <a:rPr lang="nl-NL" dirty="0" smtClean="0"/>
              <a:t> of </a:t>
            </a:r>
            <a:r>
              <a:rPr lang="nl-NL" dirty="0" err="1" smtClean="0"/>
              <a:t>infrastructure</a:t>
            </a:r>
            <a:r>
              <a:rPr lang="nl-NL" dirty="0" smtClean="0"/>
              <a:t> </a:t>
            </a:r>
            <a:r>
              <a:rPr lang="nl-NL" dirty="0" err="1" smtClean="0"/>
              <a:t>actvities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asset</a:t>
            </a:r>
            <a:r>
              <a:rPr lang="nl-NL" dirty="0" smtClean="0"/>
              <a:t> data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Separate planning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execution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yet</a:t>
            </a:r>
            <a:r>
              <a:rPr lang="nl-NL" dirty="0" smtClean="0"/>
              <a:t> </a:t>
            </a:r>
            <a:r>
              <a:rPr lang="nl-NL" dirty="0" err="1"/>
              <a:t>asset</a:t>
            </a:r>
            <a:r>
              <a:rPr lang="nl-NL" dirty="0"/>
              <a:t> management!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13" name="Groep 12"/>
          <p:cNvGrpSpPr/>
          <p:nvPr/>
        </p:nvGrpSpPr>
        <p:grpSpPr>
          <a:xfrm>
            <a:off x="5517838" y="3691080"/>
            <a:ext cx="2990336" cy="2743237"/>
            <a:chOff x="5517838" y="3691080"/>
            <a:chExt cx="2990336" cy="2743237"/>
          </a:xfrm>
        </p:grpSpPr>
        <p:sp>
          <p:nvSpPr>
            <p:cNvPr id="5" name="Ovaal 4"/>
            <p:cNvSpPr/>
            <p:nvPr/>
          </p:nvSpPr>
          <p:spPr>
            <a:xfrm>
              <a:off x="5517838" y="3691080"/>
              <a:ext cx="2990336" cy="2743237"/>
            </a:xfrm>
            <a:prstGeom prst="ellips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 flipV="1">
              <a:off x="5851471" y="4321273"/>
              <a:ext cx="2323070" cy="2075973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6104785" y="5050323"/>
              <a:ext cx="1816443" cy="1297460"/>
            </a:xfrm>
            <a:prstGeom prst="ellips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6617590" y="5507523"/>
              <a:ext cx="790832" cy="8402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426060" y="5666043"/>
              <a:ext cx="1173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/>
              </a:r>
              <a:br>
                <a:rPr lang="nl-NL" sz="1400" dirty="0" smtClean="0"/>
              </a:br>
              <a:r>
                <a:rPr lang="nl-NL" sz="1400" dirty="0" smtClean="0"/>
                <a:t>portfolio</a:t>
              </a:r>
              <a:endParaRPr lang="nl-NL" sz="14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012112" y="5052309"/>
              <a:ext cx="2001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/>
              </a:r>
              <a:br>
                <a:rPr lang="nl-NL" sz="1400" dirty="0" smtClean="0"/>
              </a:br>
              <a:r>
                <a:rPr lang="nl-NL" sz="1400" dirty="0" smtClean="0"/>
                <a:t>management system</a:t>
              </a:r>
              <a:endParaRPr lang="nl-NL" sz="14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365303" y="4426218"/>
              <a:ext cx="129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> management</a:t>
              </a:r>
              <a:endParaRPr lang="nl-NL" sz="1400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246888" y="3738342"/>
              <a:ext cx="1532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/>
                <a:t>Managing</a:t>
              </a:r>
              <a:br>
                <a:rPr lang="nl-NL" sz="1400" dirty="0" smtClean="0"/>
              </a:br>
              <a:r>
                <a:rPr lang="nl-NL" sz="1400" dirty="0" smtClean="0"/>
                <a:t>the </a:t>
              </a:r>
              <a:r>
                <a:rPr lang="nl-NL" sz="1400" dirty="0" err="1" smtClean="0"/>
                <a:t>organization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8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Assetmanagement</a:t>
            </a:r>
            <a:endParaRPr lang="nl-NL" dirty="0" smtClean="0"/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824" y="1484313"/>
            <a:ext cx="1620440" cy="2160587"/>
          </a:xfrm>
          <a:prstGeom prst="rect">
            <a:avLst/>
          </a:prstGeom>
          <a:noFill/>
          <a:ln w="38100">
            <a:solidFill>
              <a:srgbClr val="003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4" name="Picture 8" descr="site_0438_0007-140-140-20100122165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209800" cy="2209800"/>
          </a:xfrm>
          <a:prstGeom prst="rect">
            <a:avLst/>
          </a:prstGeom>
          <a:noFill/>
          <a:ln w="38100">
            <a:solidFill>
              <a:srgbClr val="003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2" name="Picture 6" descr="site_0086_0020-469-0-201108091723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732337" cy="3178175"/>
          </a:xfrm>
          <a:prstGeom prst="rect">
            <a:avLst/>
          </a:prstGeom>
          <a:noFill/>
          <a:ln w="38100">
            <a:solidFill>
              <a:srgbClr val="003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3" name="Picture 7" descr="site_0252_0008-469-0-201109202007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4467225" cy="2981325"/>
          </a:xfrm>
          <a:prstGeom prst="rect">
            <a:avLst/>
          </a:prstGeom>
          <a:noFill/>
          <a:ln w="38100">
            <a:solidFill>
              <a:srgbClr val="003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1" name="Picture 5" descr="c9b002fe1bb0320831a8ae78670fdb6f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7153275" cy="2286000"/>
          </a:xfrm>
          <a:prstGeom prst="rect">
            <a:avLst/>
          </a:prstGeom>
          <a:noFill/>
          <a:ln w="38100">
            <a:solidFill>
              <a:srgbClr val="003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Prelude (2): </a:t>
            </a:r>
            <a:r>
              <a:rPr lang="nl-NL" sz="2800" dirty="0" err="1" smtClean="0"/>
              <a:t>Quality</a:t>
            </a:r>
            <a:r>
              <a:rPr lang="nl-NL" sz="2800" dirty="0" smtClean="0"/>
              <a:t> management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asset</a:t>
            </a:r>
            <a:r>
              <a:rPr lang="nl-NL" sz="2800" dirty="0" smtClean="0"/>
              <a:t> management (2008 – 2012)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620982"/>
            <a:ext cx="6445250" cy="41575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Describing</a:t>
            </a:r>
            <a:r>
              <a:rPr lang="nl-NL" dirty="0" smtClean="0"/>
              <a:t>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processes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auditing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improving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U</a:t>
            </a:r>
            <a:r>
              <a:rPr lang="nl-NL" dirty="0" smtClean="0"/>
              <a:t>ser (“customer”) </a:t>
            </a:r>
            <a:r>
              <a:rPr lang="nl-NL" dirty="0" err="1" smtClean="0"/>
              <a:t>satisfaction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 management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Gap analysis ISO 9001 </a:t>
            </a:r>
            <a:r>
              <a:rPr lang="nl-NL" dirty="0" err="1" smtClean="0"/>
              <a:t>and</a:t>
            </a:r>
            <a:r>
              <a:rPr lang="nl-NL" dirty="0" smtClean="0"/>
              <a:t> PAS 55</a:t>
            </a:r>
            <a:endParaRPr lang="nl-NL" dirty="0"/>
          </a:p>
        </p:txBody>
      </p:sp>
      <p:grpSp>
        <p:nvGrpSpPr>
          <p:cNvPr id="13" name="Groep 12"/>
          <p:cNvGrpSpPr/>
          <p:nvPr/>
        </p:nvGrpSpPr>
        <p:grpSpPr>
          <a:xfrm>
            <a:off x="5460688" y="3735069"/>
            <a:ext cx="2990336" cy="2743237"/>
            <a:chOff x="5460688" y="3357705"/>
            <a:chExt cx="2990336" cy="2743237"/>
          </a:xfrm>
        </p:grpSpPr>
        <p:sp>
          <p:nvSpPr>
            <p:cNvPr id="5" name="Ovaal 4"/>
            <p:cNvSpPr/>
            <p:nvPr/>
          </p:nvSpPr>
          <p:spPr>
            <a:xfrm>
              <a:off x="5460688" y="3357705"/>
              <a:ext cx="2990336" cy="2743237"/>
            </a:xfrm>
            <a:prstGeom prst="ellips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 flipV="1">
              <a:off x="5794321" y="3987898"/>
              <a:ext cx="2323070" cy="2075973"/>
            </a:xfrm>
            <a:prstGeom prst="ellipse">
              <a:avLst/>
            </a:prstGeom>
            <a:solidFill>
              <a:schemeClr val="bg2">
                <a:lumMod val="10000"/>
                <a:lumOff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/>
            <p:cNvSpPr/>
            <p:nvPr/>
          </p:nvSpPr>
          <p:spPr>
            <a:xfrm>
              <a:off x="6047635" y="4716948"/>
              <a:ext cx="1816443" cy="1297460"/>
            </a:xfrm>
            <a:prstGeom prst="ellipse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>
              <a:off x="6560440" y="5174148"/>
              <a:ext cx="790832" cy="8402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6368910" y="5332668"/>
              <a:ext cx="1173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/>
              </a:r>
              <a:br>
                <a:rPr lang="nl-NL" sz="1400" dirty="0" smtClean="0"/>
              </a:br>
              <a:r>
                <a:rPr lang="nl-NL" sz="1400" dirty="0" smtClean="0"/>
                <a:t>portfolio</a:t>
              </a:r>
              <a:endParaRPr lang="nl-NL" sz="1400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5954962" y="4718934"/>
              <a:ext cx="2001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/>
              </a:r>
              <a:br>
                <a:rPr lang="nl-NL" sz="1400" dirty="0" smtClean="0"/>
              </a:br>
              <a:r>
                <a:rPr lang="nl-NL" sz="1400" dirty="0" smtClean="0"/>
                <a:t>management system</a:t>
              </a:r>
              <a:endParaRPr lang="nl-NL" sz="1400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6308153" y="4092843"/>
              <a:ext cx="1295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err="1" smtClean="0"/>
                <a:t>Asset</a:t>
              </a:r>
              <a:r>
                <a:rPr lang="nl-NL" sz="1400" dirty="0" smtClean="0"/>
                <a:t> management</a:t>
              </a:r>
              <a:endParaRPr lang="nl-NL" sz="1400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6189738" y="3404967"/>
              <a:ext cx="1532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/>
                <a:t>Managing</a:t>
              </a:r>
              <a:br>
                <a:rPr lang="nl-NL" sz="1400" dirty="0" smtClean="0"/>
              </a:br>
              <a:r>
                <a:rPr lang="nl-NL" sz="1400" dirty="0" smtClean="0"/>
                <a:t>the </a:t>
              </a:r>
              <a:r>
                <a:rPr lang="nl-NL" sz="1400" dirty="0" err="1" smtClean="0"/>
                <a:t>organization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74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4" y="539750"/>
            <a:ext cx="7331075" cy="719138"/>
          </a:xfrm>
        </p:spPr>
        <p:txBody>
          <a:bodyPr/>
          <a:lstStyle/>
          <a:p>
            <a:r>
              <a:rPr lang="nl-NL" sz="2800" dirty="0"/>
              <a:t>Gap </a:t>
            </a:r>
            <a:r>
              <a:rPr lang="nl-NL" sz="2800" dirty="0" smtClean="0"/>
              <a:t>analysis </a:t>
            </a:r>
            <a:r>
              <a:rPr lang="nl-NL" sz="2800" dirty="0"/>
              <a:t>(2012)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457325"/>
            <a:ext cx="7680036" cy="394493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nl-NL" dirty="0" smtClean="0"/>
              <a:t>Scope</a:t>
            </a:r>
          </a:p>
          <a:p>
            <a:pPr marL="609600" indent="-609600">
              <a:buFontTx/>
              <a:buAutoNum type="arabicPeriod"/>
            </a:pPr>
            <a:r>
              <a:rPr lang="nl-NL" dirty="0" err="1" smtClean="0"/>
              <a:t>Roles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responsibilities</a:t>
            </a:r>
            <a:endParaRPr lang="nl-NL" dirty="0" smtClean="0"/>
          </a:p>
          <a:p>
            <a:pPr marL="609600" indent="-609600">
              <a:buFontTx/>
              <a:buAutoNum type="arabicPeriod"/>
            </a:pPr>
            <a:r>
              <a:rPr lang="nl-NL" dirty="0" smtClean="0"/>
              <a:t>Line of </a:t>
            </a:r>
            <a:r>
              <a:rPr lang="nl-NL" dirty="0" err="1" smtClean="0"/>
              <a:t>sight</a:t>
            </a:r>
            <a:endParaRPr lang="nl-NL" dirty="0" smtClean="0"/>
          </a:p>
          <a:p>
            <a:pPr marL="609600" indent="-609600">
              <a:buFontTx/>
              <a:buAutoNum type="arabicPeriod"/>
            </a:pPr>
            <a:r>
              <a:rPr lang="nl-NL" dirty="0" err="1"/>
              <a:t>A</a:t>
            </a:r>
            <a:r>
              <a:rPr lang="nl-NL" dirty="0" err="1" smtClean="0"/>
              <a:t>sset</a:t>
            </a:r>
            <a:r>
              <a:rPr lang="nl-NL" dirty="0" smtClean="0"/>
              <a:t> risk management system</a:t>
            </a:r>
          </a:p>
          <a:p>
            <a:pPr marL="609600" indent="-609600">
              <a:buFontTx/>
              <a:buAutoNum type="arabicPeriod"/>
            </a:pPr>
            <a:r>
              <a:rPr lang="nl-NL" dirty="0" err="1" smtClean="0"/>
              <a:t>Documentation</a:t>
            </a:r>
            <a:r>
              <a:rPr lang="nl-NL" dirty="0" smtClean="0"/>
              <a:t> of the management systeem</a:t>
            </a:r>
          </a:p>
          <a:p>
            <a:pPr marL="609600" indent="-609600">
              <a:buFontTx/>
              <a:buAutoNum type="arabicPeriod"/>
            </a:pPr>
            <a:r>
              <a:rPr lang="nl-NL" dirty="0" err="1" smtClean="0"/>
              <a:t>Asset</a:t>
            </a:r>
            <a:r>
              <a:rPr lang="nl-NL" dirty="0" smtClean="0"/>
              <a:t> data management</a:t>
            </a:r>
          </a:p>
          <a:p>
            <a:pPr marL="609600" indent="-609600">
              <a:buFontTx/>
              <a:buAutoNum type="arabicPeriod"/>
            </a:pPr>
            <a:r>
              <a:rPr lang="nl-NL" dirty="0" err="1" smtClean="0"/>
              <a:t>Competence</a:t>
            </a:r>
            <a:r>
              <a:rPr lang="nl-NL" dirty="0" smtClean="0"/>
              <a:t> management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6" name="17"/>
          <p:cNvSpPr/>
          <p:nvPr/>
        </p:nvSpPr>
        <p:spPr>
          <a:xfrm>
            <a:off x="5865813" y="4641850"/>
            <a:ext cx="1479550" cy="966788"/>
          </a:xfrm>
          <a:custGeom>
            <a:avLst/>
            <a:gdLst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294721"/>
              <a:gd name="connsiteX1" fmla="*/ 1706363 w 2023681"/>
              <a:gd name="connsiteY1" fmla="*/ 1268424 h 1294721"/>
              <a:gd name="connsiteX2" fmla="*/ 1669787 w 2023681"/>
              <a:gd name="connsiteY2" fmla="*/ 875232 h 1294721"/>
              <a:gd name="connsiteX3" fmla="*/ 1683503 w 2023681"/>
              <a:gd name="connsiteY3" fmla="*/ 696924 h 1294721"/>
              <a:gd name="connsiteX4" fmla="*/ 1747511 w 2023681"/>
              <a:gd name="connsiteY4" fmla="*/ 660348 h 1294721"/>
              <a:gd name="connsiteX5" fmla="*/ 1857239 w 2023681"/>
              <a:gd name="connsiteY5" fmla="*/ 701496 h 1294721"/>
              <a:gd name="connsiteX6" fmla="*/ 1994399 w 2023681"/>
              <a:gd name="connsiteY6" fmla="*/ 669492 h 1294721"/>
              <a:gd name="connsiteX7" fmla="*/ 2021831 w 2023681"/>
              <a:gd name="connsiteY7" fmla="*/ 472896 h 1294721"/>
              <a:gd name="connsiteX8" fmla="*/ 1962395 w 2023681"/>
              <a:gd name="connsiteY8" fmla="*/ 376884 h 1294721"/>
              <a:gd name="connsiteX9" fmla="*/ 1866383 w 2023681"/>
              <a:gd name="connsiteY9" fmla="*/ 363168 h 1294721"/>
              <a:gd name="connsiteX10" fmla="*/ 1770371 w 2023681"/>
              <a:gd name="connsiteY10" fmla="*/ 418032 h 1294721"/>
              <a:gd name="connsiteX11" fmla="*/ 1706363 w 2023681"/>
              <a:gd name="connsiteY11" fmla="*/ 418032 h 1294721"/>
              <a:gd name="connsiteX12" fmla="*/ 1665215 w 2023681"/>
              <a:gd name="connsiteY12" fmla="*/ 308304 h 1294721"/>
              <a:gd name="connsiteX13" fmla="*/ 1642355 w 2023681"/>
              <a:gd name="connsiteY13" fmla="*/ 56844 h 1294721"/>
              <a:gd name="connsiteX14" fmla="*/ 1322315 w 2023681"/>
              <a:gd name="connsiteY14" fmla="*/ 43128 h 1294721"/>
              <a:gd name="connsiteX15" fmla="*/ 1148579 w 2023681"/>
              <a:gd name="connsiteY15" fmla="*/ 43128 h 1294721"/>
              <a:gd name="connsiteX16" fmla="*/ 1102859 w 2023681"/>
              <a:gd name="connsiteY16" fmla="*/ 107136 h 1294721"/>
              <a:gd name="connsiteX17" fmla="*/ 1153151 w 2023681"/>
              <a:gd name="connsiteY17" fmla="*/ 212292 h 1294721"/>
              <a:gd name="connsiteX18" fmla="*/ 1180583 w 2023681"/>
              <a:gd name="connsiteY18" fmla="*/ 312876 h 1294721"/>
              <a:gd name="connsiteX19" fmla="*/ 1130291 w 2023681"/>
              <a:gd name="connsiteY19" fmla="*/ 395172 h 1294721"/>
              <a:gd name="connsiteX20" fmla="*/ 947411 w 2023681"/>
              <a:gd name="connsiteY20" fmla="*/ 436320 h 1294721"/>
              <a:gd name="connsiteX21" fmla="*/ 801107 w 2023681"/>
              <a:gd name="connsiteY21" fmla="*/ 349452 h 1294721"/>
              <a:gd name="connsiteX22" fmla="*/ 805679 w 2023681"/>
              <a:gd name="connsiteY22" fmla="*/ 244296 h 1294721"/>
              <a:gd name="connsiteX23" fmla="*/ 855971 w 2023681"/>
              <a:gd name="connsiteY23" fmla="*/ 111708 h 1294721"/>
              <a:gd name="connsiteX24" fmla="*/ 846827 w 2023681"/>
              <a:gd name="connsiteY24" fmla="*/ 43128 h 1294721"/>
              <a:gd name="connsiteX25" fmla="*/ 727955 w 2023681"/>
              <a:gd name="connsiteY25" fmla="*/ 1980 h 1294721"/>
              <a:gd name="connsiteX26" fmla="*/ 362195 w 2023681"/>
              <a:gd name="connsiteY26" fmla="*/ 1980 h 1294721"/>
              <a:gd name="connsiteX27" fmla="*/ 357623 w 2023681"/>
              <a:gd name="connsiteY27" fmla="*/ 262584 h 1294721"/>
              <a:gd name="connsiteX28" fmla="*/ 334763 w 2023681"/>
              <a:gd name="connsiteY28" fmla="*/ 427176 h 1294721"/>
              <a:gd name="connsiteX29" fmla="*/ 229607 w 2023681"/>
              <a:gd name="connsiteY29" fmla="*/ 491184 h 1294721"/>
              <a:gd name="connsiteX30" fmla="*/ 119879 w 2023681"/>
              <a:gd name="connsiteY30" fmla="*/ 472896 h 1294721"/>
              <a:gd name="connsiteX31" fmla="*/ 23867 w 2023681"/>
              <a:gd name="connsiteY31" fmla="*/ 509472 h 1294721"/>
              <a:gd name="connsiteX32" fmla="*/ 1007 w 2023681"/>
              <a:gd name="connsiteY32" fmla="*/ 637488 h 1294721"/>
              <a:gd name="connsiteX33" fmla="*/ 46727 w 2023681"/>
              <a:gd name="connsiteY33" fmla="*/ 756360 h 1294721"/>
              <a:gd name="connsiteX34" fmla="*/ 147311 w 2023681"/>
              <a:gd name="connsiteY34" fmla="*/ 765504 h 1294721"/>
              <a:gd name="connsiteX35" fmla="*/ 234179 w 2023681"/>
              <a:gd name="connsiteY35" fmla="*/ 733500 h 1294721"/>
              <a:gd name="connsiteX36" fmla="*/ 321047 w 2023681"/>
              <a:gd name="connsiteY36" fmla="*/ 765504 h 1294721"/>
              <a:gd name="connsiteX37" fmla="*/ 330191 w 2023681"/>
              <a:gd name="connsiteY37" fmla="*/ 994104 h 1294721"/>
              <a:gd name="connsiteX38" fmla="*/ 311903 w 2023681"/>
              <a:gd name="connsiteY38" fmla="*/ 1272996 h 1294721"/>
              <a:gd name="connsiteX0" fmla="*/ 311903 w 2023681"/>
              <a:gd name="connsiteY0" fmla="*/ 1272996 h 1294721"/>
              <a:gd name="connsiteX1" fmla="*/ 1706363 w 2023681"/>
              <a:gd name="connsiteY1" fmla="*/ 1268424 h 1294721"/>
              <a:gd name="connsiteX2" fmla="*/ 1669787 w 2023681"/>
              <a:gd name="connsiteY2" fmla="*/ 875232 h 1294721"/>
              <a:gd name="connsiteX3" fmla="*/ 1683503 w 2023681"/>
              <a:gd name="connsiteY3" fmla="*/ 696924 h 1294721"/>
              <a:gd name="connsiteX4" fmla="*/ 1747511 w 2023681"/>
              <a:gd name="connsiteY4" fmla="*/ 660348 h 1294721"/>
              <a:gd name="connsiteX5" fmla="*/ 1857239 w 2023681"/>
              <a:gd name="connsiteY5" fmla="*/ 701496 h 1294721"/>
              <a:gd name="connsiteX6" fmla="*/ 1994399 w 2023681"/>
              <a:gd name="connsiteY6" fmla="*/ 669492 h 1294721"/>
              <a:gd name="connsiteX7" fmla="*/ 2021831 w 2023681"/>
              <a:gd name="connsiteY7" fmla="*/ 472896 h 1294721"/>
              <a:gd name="connsiteX8" fmla="*/ 1962395 w 2023681"/>
              <a:gd name="connsiteY8" fmla="*/ 376884 h 1294721"/>
              <a:gd name="connsiteX9" fmla="*/ 1866383 w 2023681"/>
              <a:gd name="connsiteY9" fmla="*/ 363168 h 1294721"/>
              <a:gd name="connsiteX10" fmla="*/ 1770371 w 2023681"/>
              <a:gd name="connsiteY10" fmla="*/ 418032 h 1294721"/>
              <a:gd name="connsiteX11" fmla="*/ 1706363 w 2023681"/>
              <a:gd name="connsiteY11" fmla="*/ 418032 h 1294721"/>
              <a:gd name="connsiteX12" fmla="*/ 1665215 w 2023681"/>
              <a:gd name="connsiteY12" fmla="*/ 308304 h 1294721"/>
              <a:gd name="connsiteX13" fmla="*/ 1642355 w 2023681"/>
              <a:gd name="connsiteY13" fmla="*/ 56844 h 1294721"/>
              <a:gd name="connsiteX14" fmla="*/ 1322315 w 2023681"/>
              <a:gd name="connsiteY14" fmla="*/ 43128 h 1294721"/>
              <a:gd name="connsiteX15" fmla="*/ 1148579 w 2023681"/>
              <a:gd name="connsiteY15" fmla="*/ 43128 h 1294721"/>
              <a:gd name="connsiteX16" fmla="*/ 1102859 w 2023681"/>
              <a:gd name="connsiteY16" fmla="*/ 107136 h 1294721"/>
              <a:gd name="connsiteX17" fmla="*/ 1153151 w 2023681"/>
              <a:gd name="connsiteY17" fmla="*/ 212292 h 1294721"/>
              <a:gd name="connsiteX18" fmla="*/ 1180583 w 2023681"/>
              <a:gd name="connsiteY18" fmla="*/ 312876 h 1294721"/>
              <a:gd name="connsiteX19" fmla="*/ 1130291 w 2023681"/>
              <a:gd name="connsiteY19" fmla="*/ 395172 h 1294721"/>
              <a:gd name="connsiteX20" fmla="*/ 947411 w 2023681"/>
              <a:gd name="connsiteY20" fmla="*/ 436320 h 1294721"/>
              <a:gd name="connsiteX21" fmla="*/ 801107 w 2023681"/>
              <a:gd name="connsiteY21" fmla="*/ 349452 h 1294721"/>
              <a:gd name="connsiteX22" fmla="*/ 805679 w 2023681"/>
              <a:gd name="connsiteY22" fmla="*/ 244296 h 1294721"/>
              <a:gd name="connsiteX23" fmla="*/ 855971 w 2023681"/>
              <a:gd name="connsiteY23" fmla="*/ 111708 h 1294721"/>
              <a:gd name="connsiteX24" fmla="*/ 846827 w 2023681"/>
              <a:gd name="connsiteY24" fmla="*/ 43128 h 1294721"/>
              <a:gd name="connsiteX25" fmla="*/ 727955 w 2023681"/>
              <a:gd name="connsiteY25" fmla="*/ 1980 h 1294721"/>
              <a:gd name="connsiteX26" fmla="*/ 362195 w 2023681"/>
              <a:gd name="connsiteY26" fmla="*/ 1980 h 1294721"/>
              <a:gd name="connsiteX27" fmla="*/ 357623 w 2023681"/>
              <a:gd name="connsiteY27" fmla="*/ 262584 h 1294721"/>
              <a:gd name="connsiteX28" fmla="*/ 334763 w 2023681"/>
              <a:gd name="connsiteY28" fmla="*/ 427176 h 1294721"/>
              <a:gd name="connsiteX29" fmla="*/ 229607 w 2023681"/>
              <a:gd name="connsiteY29" fmla="*/ 491184 h 1294721"/>
              <a:gd name="connsiteX30" fmla="*/ 119879 w 2023681"/>
              <a:gd name="connsiteY30" fmla="*/ 472896 h 1294721"/>
              <a:gd name="connsiteX31" fmla="*/ 23867 w 2023681"/>
              <a:gd name="connsiteY31" fmla="*/ 509472 h 1294721"/>
              <a:gd name="connsiteX32" fmla="*/ 1007 w 2023681"/>
              <a:gd name="connsiteY32" fmla="*/ 637488 h 1294721"/>
              <a:gd name="connsiteX33" fmla="*/ 46727 w 2023681"/>
              <a:gd name="connsiteY33" fmla="*/ 756360 h 1294721"/>
              <a:gd name="connsiteX34" fmla="*/ 147311 w 2023681"/>
              <a:gd name="connsiteY34" fmla="*/ 765504 h 1294721"/>
              <a:gd name="connsiteX35" fmla="*/ 234179 w 2023681"/>
              <a:gd name="connsiteY35" fmla="*/ 733500 h 1294721"/>
              <a:gd name="connsiteX36" fmla="*/ 321047 w 2023681"/>
              <a:gd name="connsiteY36" fmla="*/ 765504 h 1294721"/>
              <a:gd name="connsiteX37" fmla="*/ 330191 w 2023681"/>
              <a:gd name="connsiteY37" fmla="*/ 994104 h 1294721"/>
              <a:gd name="connsiteX38" fmla="*/ 311903 w 2023681"/>
              <a:gd name="connsiteY38" fmla="*/ 1272996 h 1294721"/>
              <a:gd name="connsiteX0" fmla="*/ 311903 w 2023681"/>
              <a:gd name="connsiteY0" fmla="*/ 1272996 h 1294721"/>
              <a:gd name="connsiteX1" fmla="*/ 1706363 w 2023681"/>
              <a:gd name="connsiteY1" fmla="*/ 1268424 h 1294721"/>
              <a:gd name="connsiteX2" fmla="*/ 1669787 w 2023681"/>
              <a:gd name="connsiteY2" fmla="*/ 875232 h 1294721"/>
              <a:gd name="connsiteX3" fmla="*/ 1683503 w 2023681"/>
              <a:gd name="connsiteY3" fmla="*/ 696924 h 1294721"/>
              <a:gd name="connsiteX4" fmla="*/ 1747511 w 2023681"/>
              <a:gd name="connsiteY4" fmla="*/ 660348 h 1294721"/>
              <a:gd name="connsiteX5" fmla="*/ 1857239 w 2023681"/>
              <a:gd name="connsiteY5" fmla="*/ 701496 h 1294721"/>
              <a:gd name="connsiteX6" fmla="*/ 1994399 w 2023681"/>
              <a:gd name="connsiteY6" fmla="*/ 669492 h 1294721"/>
              <a:gd name="connsiteX7" fmla="*/ 2021831 w 2023681"/>
              <a:gd name="connsiteY7" fmla="*/ 472896 h 1294721"/>
              <a:gd name="connsiteX8" fmla="*/ 1962395 w 2023681"/>
              <a:gd name="connsiteY8" fmla="*/ 376884 h 1294721"/>
              <a:gd name="connsiteX9" fmla="*/ 1866383 w 2023681"/>
              <a:gd name="connsiteY9" fmla="*/ 363168 h 1294721"/>
              <a:gd name="connsiteX10" fmla="*/ 1770371 w 2023681"/>
              <a:gd name="connsiteY10" fmla="*/ 418032 h 1294721"/>
              <a:gd name="connsiteX11" fmla="*/ 1706363 w 2023681"/>
              <a:gd name="connsiteY11" fmla="*/ 418032 h 1294721"/>
              <a:gd name="connsiteX12" fmla="*/ 1665215 w 2023681"/>
              <a:gd name="connsiteY12" fmla="*/ 308304 h 1294721"/>
              <a:gd name="connsiteX13" fmla="*/ 1642355 w 2023681"/>
              <a:gd name="connsiteY13" fmla="*/ 56844 h 1294721"/>
              <a:gd name="connsiteX14" fmla="*/ 1322315 w 2023681"/>
              <a:gd name="connsiteY14" fmla="*/ 43128 h 1294721"/>
              <a:gd name="connsiteX15" fmla="*/ 1148579 w 2023681"/>
              <a:gd name="connsiteY15" fmla="*/ 43128 h 1294721"/>
              <a:gd name="connsiteX16" fmla="*/ 1102859 w 2023681"/>
              <a:gd name="connsiteY16" fmla="*/ 107136 h 1294721"/>
              <a:gd name="connsiteX17" fmla="*/ 1153151 w 2023681"/>
              <a:gd name="connsiteY17" fmla="*/ 212292 h 1294721"/>
              <a:gd name="connsiteX18" fmla="*/ 1180583 w 2023681"/>
              <a:gd name="connsiteY18" fmla="*/ 312876 h 1294721"/>
              <a:gd name="connsiteX19" fmla="*/ 1130291 w 2023681"/>
              <a:gd name="connsiteY19" fmla="*/ 395172 h 1294721"/>
              <a:gd name="connsiteX20" fmla="*/ 947411 w 2023681"/>
              <a:gd name="connsiteY20" fmla="*/ 436320 h 1294721"/>
              <a:gd name="connsiteX21" fmla="*/ 801107 w 2023681"/>
              <a:gd name="connsiteY21" fmla="*/ 349452 h 1294721"/>
              <a:gd name="connsiteX22" fmla="*/ 805679 w 2023681"/>
              <a:gd name="connsiteY22" fmla="*/ 244296 h 1294721"/>
              <a:gd name="connsiteX23" fmla="*/ 855971 w 2023681"/>
              <a:gd name="connsiteY23" fmla="*/ 111708 h 1294721"/>
              <a:gd name="connsiteX24" fmla="*/ 846827 w 2023681"/>
              <a:gd name="connsiteY24" fmla="*/ 43128 h 1294721"/>
              <a:gd name="connsiteX25" fmla="*/ 727955 w 2023681"/>
              <a:gd name="connsiteY25" fmla="*/ 1980 h 1294721"/>
              <a:gd name="connsiteX26" fmla="*/ 362195 w 2023681"/>
              <a:gd name="connsiteY26" fmla="*/ 1980 h 1294721"/>
              <a:gd name="connsiteX27" fmla="*/ 357623 w 2023681"/>
              <a:gd name="connsiteY27" fmla="*/ 262584 h 1294721"/>
              <a:gd name="connsiteX28" fmla="*/ 334763 w 2023681"/>
              <a:gd name="connsiteY28" fmla="*/ 427176 h 1294721"/>
              <a:gd name="connsiteX29" fmla="*/ 229607 w 2023681"/>
              <a:gd name="connsiteY29" fmla="*/ 491184 h 1294721"/>
              <a:gd name="connsiteX30" fmla="*/ 119879 w 2023681"/>
              <a:gd name="connsiteY30" fmla="*/ 472896 h 1294721"/>
              <a:gd name="connsiteX31" fmla="*/ 23867 w 2023681"/>
              <a:gd name="connsiteY31" fmla="*/ 509472 h 1294721"/>
              <a:gd name="connsiteX32" fmla="*/ 1007 w 2023681"/>
              <a:gd name="connsiteY32" fmla="*/ 637488 h 1294721"/>
              <a:gd name="connsiteX33" fmla="*/ 46727 w 2023681"/>
              <a:gd name="connsiteY33" fmla="*/ 756360 h 1294721"/>
              <a:gd name="connsiteX34" fmla="*/ 147311 w 2023681"/>
              <a:gd name="connsiteY34" fmla="*/ 765504 h 1294721"/>
              <a:gd name="connsiteX35" fmla="*/ 234179 w 2023681"/>
              <a:gd name="connsiteY35" fmla="*/ 733500 h 1294721"/>
              <a:gd name="connsiteX36" fmla="*/ 321047 w 2023681"/>
              <a:gd name="connsiteY36" fmla="*/ 765504 h 1294721"/>
              <a:gd name="connsiteX37" fmla="*/ 330191 w 2023681"/>
              <a:gd name="connsiteY37" fmla="*/ 994104 h 1294721"/>
              <a:gd name="connsiteX38" fmla="*/ 311903 w 2023681"/>
              <a:gd name="connsiteY38" fmla="*/ 1272996 h 1294721"/>
              <a:gd name="connsiteX0" fmla="*/ 311903 w 2023681"/>
              <a:gd name="connsiteY0" fmla="*/ 1272996 h 1280605"/>
              <a:gd name="connsiteX1" fmla="*/ 1706363 w 2023681"/>
              <a:gd name="connsiteY1" fmla="*/ 1268424 h 1280605"/>
              <a:gd name="connsiteX2" fmla="*/ 1669787 w 2023681"/>
              <a:gd name="connsiteY2" fmla="*/ 875232 h 1280605"/>
              <a:gd name="connsiteX3" fmla="*/ 1683503 w 2023681"/>
              <a:gd name="connsiteY3" fmla="*/ 696924 h 1280605"/>
              <a:gd name="connsiteX4" fmla="*/ 1747511 w 2023681"/>
              <a:gd name="connsiteY4" fmla="*/ 660348 h 1280605"/>
              <a:gd name="connsiteX5" fmla="*/ 1857239 w 2023681"/>
              <a:gd name="connsiteY5" fmla="*/ 701496 h 1280605"/>
              <a:gd name="connsiteX6" fmla="*/ 1994399 w 2023681"/>
              <a:gd name="connsiteY6" fmla="*/ 669492 h 1280605"/>
              <a:gd name="connsiteX7" fmla="*/ 2021831 w 2023681"/>
              <a:gd name="connsiteY7" fmla="*/ 472896 h 1280605"/>
              <a:gd name="connsiteX8" fmla="*/ 1962395 w 2023681"/>
              <a:gd name="connsiteY8" fmla="*/ 376884 h 1280605"/>
              <a:gd name="connsiteX9" fmla="*/ 1866383 w 2023681"/>
              <a:gd name="connsiteY9" fmla="*/ 363168 h 1280605"/>
              <a:gd name="connsiteX10" fmla="*/ 1770371 w 2023681"/>
              <a:gd name="connsiteY10" fmla="*/ 418032 h 1280605"/>
              <a:gd name="connsiteX11" fmla="*/ 1706363 w 2023681"/>
              <a:gd name="connsiteY11" fmla="*/ 418032 h 1280605"/>
              <a:gd name="connsiteX12" fmla="*/ 1665215 w 2023681"/>
              <a:gd name="connsiteY12" fmla="*/ 308304 h 1280605"/>
              <a:gd name="connsiteX13" fmla="*/ 1642355 w 2023681"/>
              <a:gd name="connsiteY13" fmla="*/ 56844 h 1280605"/>
              <a:gd name="connsiteX14" fmla="*/ 1322315 w 2023681"/>
              <a:gd name="connsiteY14" fmla="*/ 43128 h 1280605"/>
              <a:gd name="connsiteX15" fmla="*/ 1148579 w 2023681"/>
              <a:gd name="connsiteY15" fmla="*/ 43128 h 1280605"/>
              <a:gd name="connsiteX16" fmla="*/ 1102859 w 2023681"/>
              <a:gd name="connsiteY16" fmla="*/ 107136 h 1280605"/>
              <a:gd name="connsiteX17" fmla="*/ 1153151 w 2023681"/>
              <a:gd name="connsiteY17" fmla="*/ 212292 h 1280605"/>
              <a:gd name="connsiteX18" fmla="*/ 1180583 w 2023681"/>
              <a:gd name="connsiteY18" fmla="*/ 312876 h 1280605"/>
              <a:gd name="connsiteX19" fmla="*/ 1130291 w 2023681"/>
              <a:gd name="connsiteY19" fmla="*/ 395172 h 1280605"/>
              <a:gd name="connsiteX20" fmla="*/ 947411 w 2023681"/>
              <a:gd name="connsiteY20" fmla="*/ 436320 h 1280605"/>
              <a:gd name="connsiteX21" fmla="*/ 801107 w 2023681"/>
              <a:gd name="connsiteY21" fmla="*/ 349452 h 1280605"/>
              <a:gd name="connsiteX22" fmla="*/ 805679 w 2023681"/>
              <a:gd name="connsiteY22" fmla="*/ 244296 h 1280605"/>
              <a:gd name="connsiteX23" fmla="*/ 855971 w 2023681"/>
              <a:gd name="connsiteY23" fmla="*/ 111708 h 1280605"/>
              <a:gd name="connsiteX24" fmla="*/ 846827 w 2023681"/>
              <a:gd name="connsiteY24" fmla="*/ 43128 h 1280605"/>
              <a:gd name="connsiteX25" fmla="*/ 727955 w 2023681"/>
              <a:gd name="connsiteY25" fmla="*/ 1980 h 1280605"/>
              <a:gd name="connsiteX26" fmla="*/ 362195 w 2023681"/>
              <a:gd name="connsiteY26" fmla="*/ 1980 h 1280605"/>
              <a:gd name="connsiteX27" fmla="*/ 357623 w 2023681"/>
              <a:gd name="connsiteY27" fmla="*/ 262584 h 1280605"/>
              <a:gd name="connsiteX28" fmla="*/ 334763 w 2023681"/>
              <a:gd name="connsiteY28" fmla="*/ 427176 h 1280605"/>
              <a:gd name="connsiteX29" fmla="*/ 229607 w 2023681"/>
              <a:gd name="connsiteY29" fmla="*/ 491184 h 1280605"/>
              <a:gd name="connsiteX30" fmla="*/ 119879 w 2023681"/>
              <a:gd name="connsiteY30" fmla="*/ 472896 h 1280605"/>
              <a:gd name="connsiteX31" fmla="*/ 23867 w 2023681"/>
              <a:gd name="connsiteY31" fmla="*/ 509472 h 1280605"/>
              <a:gd name="connsiteX32" fmla="*/ 1007 w 2023681"/>
              <a:gd name="connsiteY32" fmla="*/ 637488 h 1280605"/>
              <a:gd name="connsiteX33" fmla="*/ 46727 w 2023681"/>
              <a:gd name="connsiteY33" fmla="*/ 756360 h 1280605"/>
              <a:gd name="connsiteX34" fmla="*/ 147311 w 2023681"/>
              <a:gd name="connsiteY34" fmla="*/ 765504 h 1280605"/>
              <a:gd name="connsiteX35" fmla="*/ 234179 w 2023681"/>
              <a:gd name="connsiteY35" fmla="*/ 733500 h 1280605"/>
              <a:gd name="connsiteX36" fmla="*/ 321047 w 2023681"/>
              <a:gd name="connsiteY36" fmla="*/ 765504 h 1280605"/>
              <a:gd name="connsiteX37" fmla="*/ 330191 w 2023681"/>
              <a:gd name="connsiteY37" fmla="*/ 994104 h 1280605"/>
              <a:gd name="connsiteX38" fmla="*/ 311903 w 2023681"/>
              <a:gd name="connsiteY38" fmla="*/ 1272996 h 1280605"/>
              <a:gd name="connsiteX0" fmla="*/ 311903 w 2023681"/>
              <a:gd name="connsiteY0" fmla="*/ 1272996 h 1280605"/>
              <a:gd name="connsiteX1" fmla="*/ 1706363 w 2023681"/>
              <a:gd name="connsiteY1" fmla="*/ 1268424 h 1280605"/>
              <a:gd name="connsiteX2" fmla="*/ 1669787 w 2023681"/>
              <a:gd name="connsiteY2" fmla="*/ 875232 h 1280605"/>
              <a:gd name="connsiteX3" fmla="*/ 1683503 w 2023681"/>
              <a:gd name="connsiteY3" fmla="*/ 696924 h 1280605"/>
              <a:gd name="connsiteX4" fmla="*/ 1747511 w 2023681"/>
              <a:gd name="connsiteY4" fmla="*/ 660348 h 1280605"/>
              <a:gd name="connsiteX5" fmla="*/ 1857239 w 2023681"/>
              <a:gd name="connsiteY5" fmla="*/ 701496 h 1280605"/>
              <a:gd name="connsiteX6" fmla="*/ 1994399 w 2023681"/>
              <a:gd name="connsiteY6" fmla="*/ 669492 h 1280605"/>
              <a:gd name="connsiteX7" fmla="*/ 2021831 w 2023681"/>
              <a:gd name="connsiteY7" fmla="*/ 472896 h 1280605"/>
              <a:gd name="connsiteX8" fmla="*/ 1962395 w 2023681"/>
              <a:gd name="connsiteY8" fmla="*/ 376884 h 1280605"/>
              <a:gd name="connsiteX9" fmla="*/ 1866383 w 2023681"/>
              <a:gd name="connsiteY9" fmla="*/ 363168 h 1280605"/>
              <a:gd name="connsiteX10" fmla="*/ 1770371 w 2023681"/>
              <a:gd name="connsiteY10" fmla="*/ 418032 h 1280605"/>
              <a:gd name="connsiteX11" fmla="*/ 1706363 w 2023681"/>
              <a:gd name="connsiteY11" fmla="*/ 418032 h 1280605"/>
              <a:gd name="connsiteX12" fmla="*/ 1665215 w 2023681"/>
              <a:gd name="connsiteY12" fmla="*/ 308304 h 1280605"/>
              <a:gd name="connsiteX13" fmla="*/ 1642355 w 2023681"/>
              <a:gd name="connsiteY13" fmla="*/ 56844 h 1280605"/>
              <a:gd name="connsiteX14" fmla="*/ 1322315 w 2023681"/>
              <a:gd name="connsiteY14" fmla="*/ 43128 h 1280605"/>
              <a:gd name="connsiteX15" fmla="*/ 1148579 w 2023681"/>
              <a:gd name="connsiteY15" fmla="*/ 43128 h 1280605"/>
              <a:gd name="connsiteX16" fmla="*/ 1102859 w 2023681"/>
              <a:gd name="connsiteY16" fmla="*/ 107136 h 1280605"/>
              <a:gd name="connsiteX17" fmla="*/ 1153151 w 2023681"/>
              <a:gd name="connsiteY17" fmla="*/ 212292 h 1280605"/>
              <a:gd name="connsiteX18" fmla="*/ 1180583 w 2023681"/>
              <a:gd name="connsiteY18" fmla="*/ 312876 h 1280605"/>
              <a:gd name="connsiteX19" fmla="*/ 1130291 w 2023681"/>
              <a:gd name="connsiteY19" fmla="*/ 395172 h 1280605"/>
              <a:gd name="connsiteX20" fmla="*/ 947411 w 2023681"/>
              <a:gd name="connsiteY20" fmla="*/ 436320 h 1280605"/>
              <a:gd name="connsiteX21" fmla="*/ 801107 w 2023681"/>
              <a:gd name="connsiteY21" fmla="*/ 349452 h 1280605"/>
              <a:gd name="connsiteX22" fmla="*/ 805679 w 2023681"/>
              <a:gd name="connsiteY22" fmla="*/ 244296 h 1280605"/>
              <a:gd name="connsiteX23" fmla="*/ 855971 w 2023681"/>
              <a:gd name="connsiteY23" fmla="*/ 111708 h 1280605"/>
              <a:gd name="connsiteX24" fmla="*/ 846827 w 2023681"/>
              <a:gd name="connsiteY24" fmla="*/ 43128 h 1280605"/>
              <a:gd name="connsiteX25" fmla="*/ 727955 w 2023681"/>
              <a:gd name="connsiteY25" fmla="*/ 1980 h 1280605"/>
              <a:gd name="connsiteX26" fmla="*/ 362195 w 2023681"/>
              <a:gd name="connsiteY26" fmla="*/ 1980 h 1280605"/>
              <a:gd name="connsiteX27" fmla="*/ 357623 w 2023681"/>
              <a:gd name="connsiteY27" fmla="*/ 262584 h 1280605"/>
              <a:gd name="connsiteX28" fmla="*/ 334763 w 2023681"/>
              <a:gd name="connsiteY28" fmla="*/ 427176 h 1280605"/>
              <a:gd name="connsiteX29" fmla="*/ 229607 w 2023681"/>
              <a:gd name="connsiteY29" fmla="*/ 491184 h 1280605"/>
              <a:gd name="connsiteX30" fmla="*/ 119879 w 2023681"/>
              <a:gd name="connsiteY30" fmla="*/ 472896 h 1280605"/>
              <a:gd name="connsiteX31" fmla="*/ 23867 w 2023681"/>
              <a:gd name="connsiteY31" fmla="*/ 509472 h 1280605"/>
              <a:gd name="connsiteX32" fmla="*/ 1007 w 2023681"/>
              <a:gd name="connsiteY32" fmla="*/ 637488 h 1280605"/>
              <a:gd name="connsiteX33" fmla="*/ 46727 w 2023681"/>
              <a:gd name="connsiteY33" fmla="*/ 756360 h 1280605"/>
              <a:gd name="connsiteX34" fmla="*/ 147311 w 2023681"/>
              <a:gd name="connsiteY34" fmla="*/ 765504 h 1280605"/>
              <a:gd name="connsiteX35" fmla="*/ 234179 w 2023681"/>
              <a:gd name="connsiteY35" fmla="*/ 733500 h 1280605"/>
              <a:gd name="connsiteX36" fmla="*/ 321047 w 2023681"/>
              <a:gd name="connsiteY36" fmla="*/ 765504 h 1280605"/>
              <a:gd name="connsiteX37" fmla="*/ 330191 w 2023681"/>
              <a:gd name="connsiteY37" fmla="*/ 994104 h 1280605"/>
              <a:gd name="connsiteX38" fmla="*/ 311903 w 2023681"/>
              <a:gd name="connsiteY38" fmla="*/ 1272996 h 12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3681" h="1280605">
                <a:moveTo>
                  <a:pt x="311903" y="1272996"/>
                </a:moveTo>
                <a:cubicBezTo>
                  <a:pt x="554981" y="1286712"/>
                  <a:pt x="1466333" y="1279854"/>
                  <a:pt x="1706363" y="1268424"/>
                </a:cubicBezTo>
                <a:cubicBezTo>
                  <a:pt x="1694933" y="1055826"/>
                  <a:pt x="1673597" y="970482"/>
                  <a:pt x="1669787" y="875232"/>
                </a:cubicBezTo>
                <a:cubicBezTo>
                  <a:pt x="1665977" y="779982"/>
                  <a:pt x="1670549" y="732738"/>
                  <a:pt x="1683503" y="696924"/>
                </a:cubicBezTo>
                <a:cubicBezTo>
                  <a:pt x="1696457" y="661110"/>
                  <a:pt x="1718555" y="659586"/>
                  <a:pt x="1747511" y="660348"/>
                </a:cubicBezTo>
                <a:cubicBezTo>
                  <a:pt x="1776467" y="661110"/>
                  <a:pt x="1816091" y="699972"/>
                  <a:pt x="1857239" y="701496"/>
                </a:cubicBezTo>
                <a:cubicBezTo>
                  <a:pt x="1898387" y="703020"/>
                  <a:pt x="1966967" y="707592"/>
                  <a:pt x="1994399" y="669492"/>
                </a:cubicBezTo>
                <a:cubicBezTo>
                  <a:pt x="2021831" y="631392"/>
                  <a:pt x="2027165" y="521664"/>
                  <a:pt x="2021831" y="472896"/>
                </a:cubicBezTo>
                <a:cubicBezTo>
                  <a:pt x="2016497" y="424128"/>
                  <a:pt x="1988303" y="395172"/>
                  <a:pt x="1962395" y="376884"/>
                </a:cubicBezTo>
                <a:cubicBezTo>
                  <a:pt x="1936487" y="358596"/>
                  <a:pt x="1898387" y="356310"/>
                  <a:pt x="1866383" y="363168"/>
                </a:cubicBezTo>
                <a:cubicBezTo>
                  <a:pt x="1834379" y="370026"/>
                  <a:pt x="1797041" y="408888"/>
                  <a:pt x="1770371" y="418032"/>
                </a:cubicBezTo>
                <a:cubicBezTo>
                  <a:pt x="1743701" y="427176"/>
                  <a:pt x="1723889" y="436320"/>
                  <a:pt x="1706363" y="418032"/>
                </a:cubicBezTo>
                <a:cubicBezTo>
                  <a:pt x="1688837" y="399744"/>
                  <a:pt x="1675883" y="368502"/>
                  <a:pt x="1665215" y="308304"/>
                </a:cubicBezTo>
                <a:cubicBezTo>
                  <a:pt x="1654547" y="248106"/>
                  <a:pt x="1653785" y="155904"/>
                  <a:pt x="1642355" y="56844"/>
                </a:cubicBezTo>
                <a:lnTo>
                  <a:pt x="1322315" y="43128"/>
                </a:lnTo>
                <a:cubicBezTo>
                  <a:pt x="1240019" y="40842"/>
                  <a:pt x="1185155" y="32460"/>
                  <a:pt x="1148579" y="43128"/>
                </a:cubicBezTo>
                <a:cubicBezTo>
                  <a:pt x="1112003" y="53796"/>
                  <a:pt x="1102097" y="78942"/>
                  <a:pt x="1102859" y="107136"/>
                </a:cubicBezTo>
                <a:cubicBezTo>
                  <a:pt x="1103621" y="135330"/>
                  <a:pt x="1140197" y="178002"/>
                  <a:pt x="1153151" y="212292"/>
                </a:cubicBezTo>
                <a:cubicBezTo>
                  <a:pt x="1166105" y="246582"/>
                  <a:pt x="1184393" y="282396"/>
                  <a:pt x="1180583" y="312876"/>
                </a:cubicBezTo>
                <a:cubicBezTo>
                  <a:pt x="1176773" y="343356"/>
                  <a:pt x="1169153" y="374598"/>
                  <a:pt x="1130291" y="395172"/>
                </a:cubicBezTo>
                <a:cubicBezTo>
                  <a:pt x="1091429" y="415746"/>
                  <a:pt x="1002275" y="443940"/>
                  <a:pt x="947411" y="436320"/>
                </a:cubicBezTo>
                <a:cubicBezTo>
                  <a:pt x="892547" y="428700"/>
                  <a:pt x="824729" y="381456"/>
                  <a:pt x="801107" y="349452"/>
                </a:cubicBezTo>
                <a:cubicBezTo>
                  <a:pt x="777485" y="317448"/>
                  <a:pt x="796535" y="283920"/>
                  <a:pt x="805679" y="244296"/>
                </a:cubicBezTo>
                <a:cubicBezTo>
                  <a:pt x="814823" y="204672"/>
                  <a:pt x="849113" y="145236"/>
                  <a:pt x="855971" y="111708"/>
                </a:cubicBezTo>
                <a:cubicBezTo>
                  <a:pt x="862829" y="78180"/>
                  <a:pt x="868163" y="61416"/>
                  <a:pt x="846827" y="43128"/>
                </a:cubicBezTo>
                <a:cubicBezTo>
                  <a:pt x="825491" y="24840"/>
                  <a:pt x="808727" y="8838"/>
                  <a:pt x="727955" y="1980"/>
                </a:cubicBezTo>
                <a:cubicBezTo>
                  <a:pt x="647183" y="-4878"/>
                  <a:pt x="414773" y="8838"/>
                  <a:pt x="362195" y="1980"/>
                </a:cubicBezTo>
                <a:cubicBezTo>
                  <a:pt x="355337" y="109422"/>
                  <a:pt x="362195" y="191718"/>
                  <a:pt x="357623" y="262584"/>
                </a:cubicBezTo>
                <a:cubicBezTo>
                  <a:pt x="353051" y="333450"/>
                  <a:pt x="356099" y="389076"/>
                  <a:pt x="334763" y="427176"/>
                </a:cubicBezTo>
                <a:cubicBezTo>
                  <a:pt x="313427" y="465276"/>
                  <a:pt x="265421" y="483564"/>
                  <a:pt x="229607" y="491184"/>
                </a:cubicBezTo>
                <a:cubicBezTo>
                  <a:pt x="193793" y="498804"/>
                  <a:pt x="154169" y="469848"/>
                  <a:pt x="119879" y="472896"/>
                </a:cubicBezTo>
                <a:cubicBezTo>
                  <a:pt x="85589" y="475944"/>
                  <a:pt x="43679" y="482040"/>
                  <a:pt x="23867" y="509472"/>
                </a:cubicBezTo>
                <a:cubicBezTo>
                  <a:pt x="4055" y="536904"/>
                  <a:pt x="-2803" y="596340"/>
                  <a:pt x="1007" y="637488"/>
                </a:cubicBezTo>
                <a:cubicBezTo>
                  <a:pt x="4817" y="678636"/>
                  <a:pt x="22343" y="735024"/>
                  <a:pt x="46727" y="756360"/>
                </a:cubicBezTo>
                <a:cubicBezTo>
                  <a:pt x="71111" y="777696"/>
                  <a:pt x="116069" y="769314"/>
                  <a:pt x="147311" y="765504"/>
                </a:cubicBezTo>
                <a:cubicBezTo>
                  <a:pt x="178553" y="761694"/>
                  <a:pt x="205223" y="733500"/>
                  <a:pt x="234179" y="733500"/>
                </a:cubicBezTo>
                <a:cubicBezTo>
                  <a:pt x="263135" y="733500"/>
                  <a:pt x="305045" y="722070"/>
                  <a:pt x="321047" y="765504"/>
                </a:cubicBezTo>
                <a:cubicBezTo>
                  <a:pt x="337049" y="808938"/>
                  <a:pt x="330191" y="909522"/>
                  <a:pt x="330191" y="994104"/>
                </a:cubicBezTo>
                <a:cubicBezTo>
                  <a:pt x="330191" y="1078686"/>
                  <a:pt x="324857" y="1094688"/>
                  <a:pt x="311903" y="1272996"/>
                </a:cubicBezTo>
                <a:close/>
              </a:path>
            </a:pathLst>
          </a:cu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dirty="0" smtClean="0">
                <a:solidFill>
                  <a:prstClr val="white"/>
                </a:solidFill>
              </a:rPr>
              <a:t>?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7" name="4"/>
          <p:cNvSpPr/>
          <p:nvPr/>
        </p:nvSpPr>
        <p:spPr>
          <a:xfrm>
            <a:off x="7504113" y="3840466"/>
            <a:ext cx="923925" cy="1077912"/>
          </a:xfrm>
          <a:custGeom>
            <a:avLst/>
            <a:gdLst>
              <a:gd name="connsiteX0" fmla="*/ 22280 w 1194776"/>
              <a:gd name="connsiteY0" fmla="*/ 18235 h 1689742"/>
              <a:gd name="connsiteX1" fmla="*/ 1157905 w 1194776"/>
              <a:gd name="connsiteY1" fmla="*/ 18235 h 1689742"/>
              <a:gd name="connsiteX2" fmla="*/ 1155447 w 1194776"/>
              <a:gd name="connsiteY2" fmla="*/ 35442 h 1689742"/>
              <a:gd name="connsiteX3" fmla="*/ 1165280 w 1194776"/>
              <a:gd name="connsiteY3" fmla="*/ 448396 h 1689742"/>
              <a:gd name="connsiteX4" fmla="*/ 1069415 w 1194776"/>
              <a:gd name="connsiteY4" fmla="*/ 531971 h 1689742"/>
              <a:gd name="connsiteX5" fmla="*/ 985841 w 1194776"/>
              <a:gd name="connsiteY5" fmla="*/ 507390 h 1689742"/>
              <a:gd name="connsiteX6" fmla="*/ 897351 w 1194776"/>
              <a:gd name="connsiteY6" fmla="*/ 500016 h 1689742"/>
              <a:gd name="connsiteX7" fmla="*/ 835899 w 1194776"/>
              <a:gd name="connsiteY7" fmla="*/ 610629 h 1689742"/>
              <a:gd name="connsiteX8" fmla="*/ 862938 w 1194776"/>
              <a:gd name="connsiteY8" fmla="*/ 777777 h 1689742"/>
              <a:gd name="connsiteX9" fmla="*/ 980925 w 1194776"/>
              <a:gd name="connsiteY9" fmla="*/ 790067 h 1689742"/>
              <a:gd name="connsiteX10" fmla="*/ 1052209 w 1194776"/>
              <a:gd name="connsiteY10" fmla="*/ 753196 h 1689742"/>
              <a:gd name="connsiteX11" fmla="*/ 1143157 w 1194776"/>
              <a:gd name="connsiteY11" fmla="*/ 767945 h 1689742"/>
              <a:gd name="connsiteX12" fmla="*/ 1175112 w 1194776"/>
              <a:gd name="connsiteY12" fmla="*/ 861351 h 1689742"/>
              <a:gd name="connsiteX13" fmla="*/ 1194776 w 1194776"/>
              <a:gd name="connsiteY13" fmla="*/ 1335758 h 1689742"/>
              <a:gd name="connsiteX14" fmla="*/ 1152989 w 1194776"/>
              <a:gd name="connsiteY14" fmla="*/ 1330842 h 1689742"/>
              <a:gd name="connsiteX15" fmla="*/ 843273 w 1194776"/>
              <a:gd name="connsiteY15" fmla="*/ 1311177 h 1689742"/>
              <a:gd name="connsiteX16" fmla="*/ 737576 w 1194776"/>
              <a:gd name="connsiteY16" fmla="*/ 1333300 h 1689742"/>
              <a:gd name="connsiteX17" fmla="*/ 722828 w 1194776"/>
              <a:gd name="connsiteY17" fmla="*/ 1407042 h 1689742"/>
              <a:gd name="connsiteX18" fmla="*/ 767073 w 1194776"/>
              <a:gd name="connsiteY18" fmla="*/ 1549609 h 1689742"/>
              <a:gd name="connsiteX19" fmla="*/ 732660 w 1194776"/>
              <a:gd name="connsiteY19" fmla="*/ 1643016 h 1689742"/>
              <a:gd name="connsiteX20" fmla="*/ 619589 w 1194776"/>
              <a:gd name="connsiteY20" fmla="*/ 1689719 h 1689742"/>
              <a:gd name="connsiteX21" fmla="*/ 481938 w 1194776"/>
              <a:gd name="connsiteY21" fmla="*/ 1647932 h 1689742"/>
              <a:gd name="connsiteX22" fmla="*/ 437693 w 1194776"/>
              <a:gd name="connsiteY22" fmla="*/ 1559442 h 1689742"/>
              <a:gd name="connsiteX23" fmla="*/ 469647 w 1194776"/>
              <a:gd name="connsiteY23" fmla="*/ 1441454 h 1689742"/>
              <a:gd name="connsiteX24" fmla="*/ 484396 w 1194776"/>
              <a:gd name="connsiteY24" fmla="*/ 1360338 h 1689742"/>
              <a:gd name="connsiteX25" fmla="*/ 395905 w 1194776"/>
              <a:gd name="connsiteY25" fmla="*/ 1308719 h 1689742"/>
              <a:gd name="connsiteX26" fmla="*/ 179596 w 1194776"/>
              <a:gd name="connsiteY26" fmla="*/ 1306261 h 1689742"/>
              <a:gd name="connsiteX27" fmla="*/ 157 w 1194776"/>
              <a:gd name="connsiteY27" fmla="*/ 1306261 h 1689742"/>
              <a:gd name="connsiteX28" fmla="*/ 2615 w 1194776"/>
              <a:gd name="connsiteY28" fmla="*/ 1284138 h 1689742"/>
              <a:gd name="connsiteX29" fmla="*/ 27196 w 1194776"/>
              <a:gd name="connsiteY29" fmla="*/ 947384 h 1689742"/>
              <a:gd name="connsiteX30" fmla="*/ 56693 w 1194776"/>
              <a:gd name="connsiteY30" fmla="*/ 871184 h 1689742"/>
              <a:gd name="connsiteX31" fmla="*/ 100938 w 1194776"/>
              <a:gd name="connsiteY31" fmla="*/ 846603 h 1689742"/>
              <a:gd name="connsiteX32" fmla="*/ 184512 w 1194776"/>
              <a:gd name="connsiteY32" fmla="*/ 917887 h 1689742"/>
              <a:gd name="connsiteX33" fmla="*/ 297583 w 1194776"/>
              <a:gd name="connsiteY33" fmla="*/ 932635 h 1689742"/>
              <a:gd name="connsiteX34" fmla="*/ 388531 w 1194776"/>
              <a:gd name="connsiteY34" fmla="*/ 824480 h 1689742"/>
              <a:gd name="connsiteX35" fmla="*/ 381157 w 1194776"/>
              <a:gd name="connsiteY35" fmla="*/ 618003 h 1689742"/>
              <a:gd name="connsiteX36" fmla="*/ 304957 w 1194776"/>
              <a:gd name="connsiteY36" fmla="*/ 529513 h 1689742"/>
              <a:gd name="connsiteX37" fmla="*/ 194344 w 1194776"/>
              <a:gd name="connsiteY37" fmla="*/ 571300 h 1689742"/>
              <a:gd name="connsiteX38" fmla="*/ 113228 w 1194776"/>
              <a:gd name="connsiteY38" fmla="*/ 625377 h 1689742"/>
              <a:gd name="connsiteX39" fmla="*/ 66525 w 1194776"/>
              <a:gd name="connsiteY39" fmla="*/ 608171 h 1689742"/>
              <a:gd name="connsiteX40" fmla="*/ 32112 w 1194776"/>
              <a:gd name="connsiteY40" fmla="*/ 536887 h 1689742"/>
              <a:gd name="connsiteX41" fmla="*/ 19822 w 1194776"/>
              <a:gd name="connsiteY41" fmla="*/ 244377 h 1689742"/>
              <a:gd name="connsiteX42" fmla="*/ 22280 w 1194776"/>
              <a:gd name="connsiteY42" fmla="*/ 18235 h 1689742"/>
              <a:gd name="connsiteX0" fmla="*/ 23955 w 1196451"/>
              <a:gd name="connsiteY0" fmla="*/ 18235 h 1689742"/>
              <a:gd name="connsiteX1" fmla="*/ 1159580 w 1196451"/>
              <a:gd name="connsiteY1" fmla="*/ 18235 h 1689742"/>
              <a:gd name="connsiteX2" fmla="*/ 1157122 w 1196451"/>
              <a:gd name="connsiteY2" fmla="*/ 35442 h 1689742"/>
              <a:gd name="connsiteX3" fmla="*/ 1166955 w 1196451"/>
              <a:gd name="connsiteY3" fmla="*/ 448396 h 1689742"/>
              <a:gd name="connsiteX4" fmla="*/ 1071090 w 1196451"/>
              <a:gd name="connsiteY4" fmla="*/ 531971 h 1689742"/>
              <a:gd name="connsiteX5" fmla="*/ 987516 w 1196451"/>
              <a:gd name="connsiteY5" fmla="*/ 507390 h 1689742"/>
              <a:gd name="connsiteX6" fmla="*/ 899026 w 1196451"/>
              <a:gd name="connsiteY6" fmla="*/ 500016 h 1689742"/>
              <a:gd name="connsiteX7" fmla="*/ 837574 w 1196451"/>
              <a:gd name="connsiteY7" fmla="*/ 610629 h 1689742"/>
              <a:gd name="connsiteX8" fmla="*/ 864613 w 1196451"/>
              <a:gd name="connsiteY8" fmla="*/ 777777 h 1689742"/>
              <a:gd name="connsiteX9" fmla="*/ 982600 w 1196451"/>
              <a:gd name="connsiteY9" fmla="*/ 790067 h 1689742"/>
              <a:gd name="connsiteX10" fmla="*/ 1053884 w 1196451"/>
              <a:gd name="connsiteY10" fmla="*/ 753196 h 1689742"/>
              <a:gd name="connsiteX11" fmla="*/ 1144832 w 1196451"/>
              <a:gd name="connsiteY11" fmla="*/ 767945 h 1689742"/>
              <a:gd name="connsiteX12" fmla="*/ 1176787 w 1196451"/>
              <a:gd name="connsiteY12" fmla="*/ 861351 h 1689742"/>
              <a:gd name="connsiteX13" fmla="*/ 1196451 w 1196451"/>
              <a:gd name="connsiteY13" fmla="*/ 1335758 h 1689742"/>
              <a:gd name="connsiteX14" fmla="*/ 1154664 w 1196451"/>
              <a:gd name="connsiteY14" fmla="*/ 1330842 h 1689742"/>
              <a:gd name="connsiteX15" fmla="*/ 844948 w 1196451"/>
              <a:gd name="connsiteY15" fmla="*/ 1311177 h 1689742"/>
              <a:gd name="connsiteX16" fmla="*/ 739251 w 1196451"/>
              <a:gd name="connsiteY16" fmla="*/ 1333300 h 1689742"/>
              <a:gd name="connsiteX17" fmla="*/ 724503 w 1196451"/>
              <a:gd name="connsiteY17" fmla="*/ 1407042 h 1689742"/>
              <a:gd name="connsiteX18" fmla="*/ 768748 w 1196451"/>
              <a:gd name="connsiteY18" fmla="*/ 1549609 h 1689742"/>
              <a:gd name="connsiteX19" fmla="*/ 734335 w 1196451"/>
              <a:gd name="connsiteY19" fmla="*/ 1643016 h 1689742"/>
              <a:gd name="connsiteX20" fmla="*/ 621264 w 1196451"/>
              <a:gd name="connsiteY20" fmla="*/ 1689719 h 1689742"/>
              <a:gd name="connsiteX21" fmla="*/ 483613 w 1196451"/>
              <a:gd name="connsiteY21" fmla="*/ 1647932 h 1689742"/>
              <a:gd name="connsiteX22" fmla="*/ 439368 w 1196451"/>
              <a:gd name="connsiteY22" fmla="*/ 1559442 h 1689742"/>
              <a:gd name="connsiteX23" fmla="*/ 471322 w 1196451"/>
              <a:gd name="connsiteY23" fmla="*/ 1441454 h 1689742"/>
              <a:gd name="connsiteX24" fmla="*/ 486071 w 1196451"/>
              <a:gd name="connsiteY24" fmla="*/ 1360338 h 1689742"/>
              <a:gd name="connsiteX25" fmla="*/ 397580 w 1196451"/>
              <a:gd name="connsiteY25" fmla="*/ 1308719 h 1689742"/>
              <a:gd name="connsiteX26" fmla="*/ 181271 w 1196451"/>
              <a:gd name="connsiteY26" fmla="*/ 1306261 h 1689742"/>
              <a:gd name="connsiteX27" fmla="*/ 1832 w 1196451"/>
              <a:gd name="connsiteY27" fmla="*/ 1306261 h 1689742"/>
              <a:gd name="connsiteX28" fmla="*/ 1832 w 1196451"/>
              <a:gd name="connsiteY28" fmla="*/ 1244809 h 1689742"/>
              <a:gd name="connsiteX29" fmla="*/ 28871 w 1196451"/>
              <a:gd name="connsiteY29" fmla="*/ 947384 h 1689742"/>
              <a:gd name="connsiteX30" fmla="*/ 58368 w 1196451"/>
              <a:gd name="connsiteY30" fmla="*/ 871184 h 1689742"/>
              <a:gd name="connsiteX31" fmla="*/ 102613 w 1196451"/>
              <a:gd name="connsiteY31" fmla="*/ 846603 h 1689742"/>
              <a:gd name="connsiteX32" fmla="*/ 186187 w 1196451"/>
              <a:gd name="connsiteY32" fmla="*/ 917887 h 1689742"/>
              <a:gd name="connsiteX33" fmla="*/ 299258 w 1196451"/>
              <a:gd name="connsiteY33" fmla="*/ 932635 h 1689742"/>
              <a:gd name="connsiteX34" fmla="*/ 390206 w 1196451"/>
              <a:gd name="connsiteY34" fmla="*/ 824480 h 1689742"/>
              <a:gd name="connsiteX35" fmla="*/ 382832 w 1196451"/>
              <a:gd name="connsiteY35" fmla="*/ 618003 h 1689742"/>
              <a:gd name="connsiteX36" fmla="*/ 306632 w 1196451"/>
              <a:gd name="connsiteY36" fmla="*/ 529513 h 1689742"/>
              <a:gd name="connsiteX37" fmla="*/ 196019 w 1196451"/>
              <a:gd name="connsiteY37" fmla="*/ 571300 h 1689742"/>
              <a:gd name="connsiteX38" fmla="*/ 114903 w 1196451"/>
              <a:gd name="connsiteY38" fmla="*/ 625377 h 1689742"/>
              <a:gd name="connsiteX39" fmla="*/ 68200 w 1196451"/>
              <a:gd name="connsiteY39" fmla="*/ 608171 h 1689742"/>
              <a:gd name="connsiteX40" fmla="*/ 33787 w 1196451"/>
              <a:gd name="connsiteY40" fmla="*/ 536887 h 1689742"/>
              <a:gd name="connsiteX41" fmla="*/ 21497 w 1196451"/>
              <a:gd name="connsiteY41" fmla="*/ 244377 h 1689742"/>
              <a:gd name="connsiteX42" fmla="*/ 23955 w 1196451"/>
              <a:gd name="connsiteY42" fmla="*/ 18235 h 1689742"/>
              <a:gd name="connsiteX0" fmla="*/ 23955 w 1196451"/>
              <a:gd name="connsiteY0" fmla="*/ 0 h 1671507"/>
              <a:gd name="connsiteX1" fmla="*/ 1159580 w 1196451"/>
              <a:gd name="connsiteY1" fmla="*/ 0 h 1671507"/>
              <a:gd name="connsiteX2" fmla="*/ 1159580 w 1196451"/>
              <a:gd name="connsiteY2" fmla="*/ 76200 h 1671507"/>
              <a:gd name="connsiteX3" fmla="*/ 1166955 w 1196451"/>
              <a:gd name="connsiteY3" fmla="*/ 430161 h 1671507"/>
              <a:gd name="connsiteX4" fmla="*/ 1071090 w 1196451"/>
              <a:gd name="connsiteY4" fmla="*/ 513736 h 1671507"/>
              <a:gd name="connsiteX5" fmla="*/ 987516 w 1196451"/>
              <a:gd name="connsiteY5" fmla="*/ 489155 h 1671507"/>
              <a:gd name="connsiteX6" fmla="*/ 899026 w 1196451"/>
              <a:gd name="connsiteY6" fmla="*/ 481781 h 1671507"/>
              <a:gd name="connsiteX7" fmla="*/ 837574 w 1196451"/>
              <a:gd name="connsiteY7" fmla="*/ 592394 h 1671507"/>
              <a:gd name="connsiteX8" fmla="*/ 864613 w 1196451"/>
              <a:gd name="connsiteY8" fmla="*/ 759542 h 1671507"/>
              <a:gd name="connsiteX9" fmla="*/ 982600 w 1196451"/>
              <a:gd name="connsiteY9" fmla="*/ 771832 h 1671507"/>
              <a:gd name="connsiteX10" fmla="*/ 1053884 w 1196451"/>
              <a:gd name="connsiteY10" fmla="*/ 734961 h 1671507"/>
              <a:gd name="connsiteX11" fmla="*/ 1144832 w 1196451"/>
              <a:gd name="connsiteY11" fmla="*/ 749710 h 1671507"/>
              <a:gd name="connsiteX12" fmla="*/ 1176787 w 1196451"/>
              <a:gd name="connsiteY12" fmla="*/ 843116 h 1671507"/>
              <a:gd name="connsiteX13" fmla="*/ 1196451 w 1196451"/>
              <a:gd name="connsiteY13" fmla="*/ 1317523 h 1671507"/>
              <a:gd name="connsiteX14" fmla="*/ 1154664 w 1196451"/>
              <a:gd name="connsiteY14" fmla="*/ 1312607 h 1671507"/>
              <a:gd name="connsiteX15" fmla="*/ 844948 w 1196451"/>
              <a:gd name="connsiteY15" fmla="*/ 1292942 h 1671507"/>
              <a:gd name="connsiteX16" fmla="*/ 739251 w 1196451"/>
              <a:gd name="connsiteY16" fmla="*/ 1315065 h 1671507"/>
              <a:gd name="connsiteX17" fmla="*/ 724503 w 1196451"/>
              <a:gd name="connsiteY17" fmla="*/ 1388807 h 1671507"/>
              <a:gd name="connsiteX18" fmla="*/ 768748 w 1196451"/>
              <a:gd name="connsiteY18" fmla="*/ 1531374 h 1671507"/>
              <a:gd name="connsiteX19" fmla="*/ 734335 w 1196451"/>
              <a:gd name="connsiteY19" fmla="*/ 1624781 h 1671507"/>
              <a:gd name="connsiteX20" fmla="*/ 621264 w 1196451"/>
              <a:gd name="connsiteY20" fmla="*/ 1671484 h 1671507"/>
              <a:gd name="connsiteX21" fmla="*/ 483613 w 1196451"/>
              <a:gd name="connsiteY21" fmla="*/ 1629697 h 1671507"/>
              <a:gd name="connsiteX22" fmla="*/ 439368 w 1196451"/>
              <a:gd name="connsiteY22" fmla="*/ 1541207 h 1671507"/>
              <a:gd name="connsiteX23" fmla="*/ 471322 w 1196451"/>
              <a:gd name="connsiteY23" fmla="*/ 1423219 h 1671507"/>
              <a:gd name="connsiteX24" fmla="*/ 486071 w 1196451"/>
              <a:gd name="connsiteY24" fmla="*/ 1342103 h 1671507"/>
              <a:gd name="connsiteX25" fmla="*/ 397580 w 1196451"/>
              <a:gd name="connsiteY25" fmla="*/ 1290484 h 1671507"/>
              <a:gd name="connsiteX26" fmla="*/ 181271 w 1196451"/>
              <a:gd name="connsiteY26" fmla="*/ 1288026 h 1671507"/>
              <a:gd name="connsiteX27" fmla="*/ 1832 w 1196451"/>
              <a:gd name="connsiteY27" fmla="*/ 1288026 h 1671507"/>
              <a:gd name="connsiteX28" fmla="*/ 1832 w 1196451"/>
              <a:gd name="connsiteY28" fmla="*/ 1226574 h 1671507"/>
              <a:gd name="connsiteX29" fmla="*/ 28871 w 1196451"/>
              <a:gd name="connsiteY29" fmla="*/ 929149 h 1671507"/>
              <a:gd name="connsiteX30" fmla="*/ 58368 w 1196451"/>
              <a:gd name="connsiteY30" fmla="*/ 852949 h 1671507"/>
              <a:gd name="connsiteX31" fmla="*/ 102613 w 1196451"/>
              <a:gd name="connsiteY31" fmla="*/ 828368 h 1671507"/>
              <a:gd name="connsiteX32" fmla="*/ 186187 w 1196451"/>
              <a:gd name="connsiteY32" fmla="*/ 899652 h 1671507"/>
              <a:gd name="connsiteX33" fmla="*/ 299258 w 1196451"/>
              <a:gd name="connsiteY33" fmla="*/ 914400 h 1671507"/>
              <a:gd name="connsiteX34" fmla="*/ 390206 w 1196451"/>
              <a:gd name="connsiteY34" fmla="*/ 806245 h 1671507"/>
              <a:gd name="connsiteX35" fmla="*/ 382832 w 1196451"/>
              <a:gd name="connsiteY35" fmla="*/ 599768 h 1671507"/>
              <a:gd name="connsiteX36" fmla="*/ 306632 w 1196451"/>
              <a:gd name="connsiteY36" fmla="*/ 511278 h 1671507"/>
              <a:gd name="connsiteX37" fmla="*/ 196019 w 1196451"/>
              <a:gd name="connsiteY37" fmla="*/ 553065 h 1671507"/>
              <a:gd name="connsiteX38" fmla="*/ 114903 w 1196451"/>
              <a:gd name="connsiteY38" fmla="*/ 607142 h 1671507"/>
              <a:gd name="connsiteX39" fmla="*/ 68200 w 1196451"/>
              <a:gd name="connsiteY39" fmla="*/ 589936 h 1671507"/>
              <a:gd name="connsiteX40" fmla="*/ 33787 w 1196451"/>
              <a:gd name="connsiteY40" fmla="*/ 518652 h 1671507"/>
              <a:gd name="connsiteX41" fmla="*/ 21497 w 1196451"/>
              <a:gd name="connsiteY41" fmla="*/ 226142 h 1671507"/>
              <a:gd name="connsiteX42" fmla="*/ 23955 w 1196451"/>
              <a:gd name="connsiteY42" fmla="*/ 0 h 1671507"/>
              <a:gd name="connsiteX0" fmla="*/ 23955 w 1249709"/>
              <a:gd name="connsiteY0" fmla="*/ 0 h 1671507"/>
              <a:gd name="connsiteX1" fmla="*/ 1159580 w 1249709"/>
              <a:gd name="connsiteY1" fmla="*/ 0 h 1671507"/>
              <a:gd name="connsiteX2" fmla="*/ 1166955 w 1249709"/>
              <a:gd name="connsiteY2" fmla="*/ 430161 h 1671507"/>
              <a:gd name="connsiteX3" fmla="*/ 1071090 w 1249709"/>
              <a:gd name="connsiteY3" fmla="*/ 513736 h 1671507"/>
              <a:gd name="connsiteX4" fmla="*/ 987516 w 1249709"/>
              <a:gd name="connsiteY4" fmla="*/ 489155 h 1671507"/>
              <a:gd name="connsiteX5" fmla="*/ 899026 w 1249709"/>
              <a:gd name="connsiteY5" fmla="*/ 481781 h 1671507"/>
              <a:gd name="connsiteX6" fmla="*/ 837574 w 1249709"/>
              <a:gd name="connsiteY6" fmla="*/ 592394 h 1671507"/>
              <a:gd name="connsiteX7" fmla="*/ 864613 w 1249709"/>
              <a:gd name="connsiteY7" fmla="*/ 759542 h 1671507"/>
              <a:gd name="connsiteX8" fmla="*/ 982600 w 1249709"/>
              <a:gd name="connsiteY8" fmla="*/ 771832 h 1671507"/>
              <a:gd name="connsiteX9" fmla="*/ 1053884 w 1249709"/>
              <a:gd name="connsiteY9" fmla="*/ 734961 h 1671507"/>
              <a:gd name="connsiteX10" fmla="*/ 1144832 w 1249709"/>
              <a:gd name="connsiteY10" fmla="*/ 749710 h 1671507"/>
              <a:gd name="connsiteX11" fmla="*/ 1176787 w 1249709"/>
              <a:gd name="connsiteY11" fmla="*/ 843116 h 1671507"/>
              <a:gd name="connsiteX12" fmla="*/ 1196451 w 1249709"/>
              <a:gd name="connsiteY12" fmla="*/ 1317523 h 1671507"/>
              <a:gd name="connsiteX13" fmla="*/ 1154664 w 1249709"/>
              <a:gd name="connsiteY13" fmla="*/ 1312607 h 1671507"/>
              <a:gd name="connsiteX14" fmla="*/ 844948 w 1249709"/>
              <a:gd name="connsiteY14" fmla="*/ 1292942 h 1671507"/>
              <a:gd name="connsiteX15" fmla="*/ 739251 w 1249709"/>
              <a:gd name="connsiteY15" fmla="*/ 1315065 h 1671507"/>
              <a:gd name="connsiteX16" fmla="*/ 724503 w 1249709"/>
              <a:gd name="connsiteY16" fmla="*/ 1388807 h 1671507"/>
              <a:gd name="connsiteX17" fmla="*/ 768748 w 1249709"/>
              <a:gd name="connsiteY17" fmla="*/ 1531374 h 1671507"/>
              <a:gd name="connsiteX18" fmla="*/ 734335 w 1249709"/>
              <a:gd name="connsiteY18" fmla="*/ 1624781 h 1671507"/>
              <a:gd name="connsiteX19" fmla="*/ 621264 w 1249709"/>
              <a:gd name="connsiteY19" fmla="*/ 1671484 h 1671507"/>
              <a:gd name="connsiteX20" fmla="*/ 483613 w 1249709"/>
              <a:gd name="connsiteY20" fmla="*/ 1629697 h 1671507"/>
              <a:gd name="connsiteX21" fmla="*/ 439368 w 1249709"/>
              <a:gd name="connsiteY21" fmla="*/ 1541207 h 1671507"/>
              <a:gd name="connsiteX22" fmla="*/ 471322 w 1249709"/>
              <a:gd name="connsiteY22" fmla="*/ 1423219 h 1671507"/>
              <a:gd name="connsiteX23" fmla="*/ 486071 w 1249709"/>
              <a:gd name="connsiteY23" fmla="*/ 1342103 h 1671507"/>
              <a:gd name="connsiteX24" fmla="*/ 397580 w 1249709"/>
              <a:gd name="connsiteY24" fmla="*/ 1290484 h 1671507"/>
              <a:gd name="connsiteX25" fmla="*/ 181271 w 1249709"/>
              <a:gd name="connsiteY25" fmla="*/ 1288026 h 1671507"/>
              <a:gd name="connsiteX26" fmla="*/ 1832 w 1249709"/>
              <a:gd name="connsiteY26" fmla="*/ 1288026 h 1671507"/>
              <a:gd name="connsiteX27" fmla="*/ 1832 w 1249709"/>
              <a:gd name="connsiteY27" fmla="*/ 1226574 h 1671507"/>
              <a:gd name="connsiteX28" fmla="*/ 28871 w 1249709"/>
              <a:gd name="connsiteY28" fmla="*/ 929149 h 1671507"/>
              <a:gd name="connsiteX29" fmla="*/ 58368 w 1249709"/>
              <a:gd name="connsiteY29" fmla="*/ 852949 h 1671507"/>
              <a:gd name="connsiteX30" fmla="*/ 102613 w 1249709"/>
              <a:gd name="connsiteY30" fmla="*/ 828368 h 1671507"/>
              <a:gd name="connsiteX31" fmla="*/ 186187 w 1249709"/>
              <a:gd name="connsiteY31" fmla="*/ 899652 h 1671507"/>
              <a:gd name="connsiteX32" fmla="*/ 299258 w 1249709"/>
              <a:gd name="connsiteY32" fmla="*/ 914400 h 1671507"/>
              <a:gd name="connsiteX33" fmla="*/ 390206 w 1249709"/>
              <a:gd name="connsiteY33" fmla="*/ 806245 h 1671507"/>
              <a:gd name="connsiteX34" fmla="*/ 382832 w 1249709"/>
              <a:gd name="connsiteY34" fmla="*/ 599768 h 1671507"/>
              <a:gd name="connsiteX35" fmla="*/ 306632 w 1249709"/>
              <a:gd name="connsiteY35" fmla="*/ 511278 h 1671507"/>
              <a:gd name="connsiteX36" fmla="*/ 196019 w 1249709"/>
              <a:gd name="connsiteY36" fmla="*/ 553065 h 1671507"/>
              <a:gd name="connsiteX37" fmla="*/ 114903 w 1249709"/>
              <a:gd name="connsiteY37" fmla="*/ 607142 h 1671507"/>
              <a:gd name="connsiteX38" fmla="*/ 68200 w 1249709"/>
              <a:gd name="connsiteY38" fmla="*/ 589936 h 1671507"/>
              <a:gd name="connsiteX39" fmla="*/ 33787 w 1249709"/>
              <a:gd name="connsiteY39" fmla="*/ 518652 h 1671507"/>
              <a:gd name="connsiteX40" fmla="*/ 21497 w 1249709"/>
              <a:gd name="connsiteY40" fmla="*/ 226142 h 1671507"/>
              <a:gd name="connsiteX41" fmla="*/ 23955 w 1249709"/>
              <a:gd name="connsiteY41" fmla="*/ 0 h 1671507"/>
              <a:gd name="connsiteX0" fmla="*/ 23955 w 1196451"/>
              <a:gd name="connsiteY0" fmla="*/ 0 h 1671507"/>
              <a:gd name="connsiteX1" fmla="*/ 1159580 w 1196451"/>
              <a:gd name="connsiteY1" fmla="*/ 0 h 1671507"/>
              <a:gd name="connsiteX2" fmla="*/ 1166955 w 1196451"/>
              <a:gd name="connsiteY2" fmla="*/ 430161 h 1671507"/>
              <a:gd name="connsiteX3" fmla="*/ 1071090 w 1196451"/>
              <a:gd name="connsiteY3" fmla="*/ 513736 h 1671507"/>
              <a:gd name="connsiteX4" fmla="*/ 987516 w 1196451"/>
              <a:gd name="connsiteY4" fmla="*/ 489155 h 1671507"/>
              <a:gd name="connsiteX5" fmla="*/ 899026 w 1196451"/>
              <a:gd name="connsiteY5" fmla="*/ 481781 h 1671507"/>
              <a:gd name="connsiteX6" fmla="*/ 837574 w 1196451"/>
              <a:gd name="connsiteY6" fmla="*/ 592394 h 1671507"/>
              <a:gd name="connsiteX7" fmla="*/ 864613 w 1196451"/>
              <a:gd name="connsiteY7" fmla="*/ 759542 h 1671507"/>
              <a:gd name="connsiteX8" fmla="*/ 982600 w 1196451"/>
              <a:gd name="connsiteY8" fmla="*/ 771832 h 1671507"/>
              <a:gd name="connsiteX9" fmla="*/ 1053884 w 1196451"/>
              <a:gd name="connsiteY9" fmla="*/ 734961 h 1671507"/>
              <a:gd name="connsiteX10" fmla="*/ 1144832 w 1196451"/>
              <a:gd name="connsiteY10" fmla="*/ 749710 h 1671507"/>
              <a:gd name="connsiteX11" fmla="*/ 1176787 w 1196451"/>
              <a:gd name="connsiteY11" fmla="*/ 843116 h 1671507"/>
              <a:gd name="connsiteX12" fmla="*/ 1196451 w 1196451"/>
              <a:gd name="connsiteY12" fmla="*/ 1317523 h 1671507"/>
              <a:gd name="connsiteX13" fmla="*/ 1154664 w 1196451"/>
              <a:gd name="connsiteY13" fmla="*/ 1312607 h 1671507"/>
              <a:gd name="connsiteX14" fmla="*/ 844948 w 1196451"/>
              <a:gd name="connsiteY14" fmla="*/ 1292942 h 1671507"/>
              <a:gd name="connsiteX15" fmla="*/ 739251 w 1196451"/>
              <a:gd name="connsiteY15" fmla="*/ 1315065 h 1671507"/>
              <a:gd name="connsiteX16" fmla="*/ 724503 w 1196451"/>
              <a:gd name="connsiteY16" fmla="*/ 1388807 h 1671507"/>
              <a:gd name="connsiteX17" fmla="*/ 768748 w 1196451"/>
              <a:gd name="connsiteY17" fmla="*/ 1531374 h 1671507"/>
              <a:gd name="connsiteX18" fmla="*/ 734335 w 1196451"/>
              <a:gd name="connsiteY18" fmla="*/ 1624781 h 1671507"/>
              <a:gd name="connsiteX19" fmla="*/ 621264 w 1196451"/>
              <a:gd name="connsiteY19" fmla="*/ 1671484 h 1671507"/>
              <a:gd name="connsiteX20" fmla="*/ 483613 w 1196451"/>
              <a:gd name="connsiteY20" fmla="*/ 1629697 h 1671507"/>
              <a:gd name="connsiteX21" fmla="*/ 439368 w 1196451"/>
              <a:gd name="connsiteY21" fmla="*/ 1541207 h 1671507"/>
              <a:gd name="connsiteX22" fmla="*/ 471322 w 1196451"/>
              <a:gd name="connsiteY22" fmla="*/ 1423219 h 1671507"/>
              <a:gd name="connsiteX23" fmla="*/ 486071 w 1196451"/>
              <a:gd name="connsiteY23" fmla="*/ 1342103 h 1671507"/>
              <a:gd name="connsiteX24" fmla="*/ 397580 w 1196451"/>
              <a:gd name="connsiteY24" fmla="*/ 1290484 h 1671507"/>
              <a:gd name="connsiteX25" fmla="*/ 181271 w 1196451"/>
              <a:gd name="connsiteY25" fmla="*/ 1288026 h 1671507"/>
              <a:gd name="connsiteX26" fmla="*/ 1832 w 1196451"/>
              <a:gd name="connsiteY26" fmla="*/ 1288026 h 1671507"/>
              <a:gd name="connsiteX27" fmla="*/ 1832 w 1196451"/>
              <a:gd name="connsiteY27" fmla="*/ 1226574 h 1671507"/>
              <a:gd name="connsiteX28" fmla="*/ 28871 w 1196451"/>
              <a:gd name="connsiteY28" fmla="*/ 929149 h 1671507"/>
              <a:gd name="connsiteX29" fmla="*/ 58368 w 1196451"/>
              <a:gd name="connsiteY29" fmla="*/ 852949 h 1671507"/>
              <a:gd name="connsiteX30" fmla="*/ 102613 w 1196451"/>
              <a:gd name="connsiteY30" fmla="*/ 828368 h 1671507"/>
              <a:gd name="connsiteX31" fmla="*/ 186187 w 1196451"/>
              <a:gd name="connsiteY31" fmla="*/ 899652 h 1671507"/>
              <a:gd name="connsiteX32" fmla="*/ 299258 w 1196451"/>
              <a:gd name="connsiteY32" fmla="*/ 914400 h 1671507"/>
              <a:gd name="connsiteX33" fmla="*/ 390206 w 1196451"/>
              <a:gd name="connsiteY33" fmla="*/ 806245 h 1671507"/>
              <a:gd name="connsiteX34" fmla="*/ 382832 w 1196451"/>
              <a:gd name="connsiteY34" fmla="*/ 599768 h 1671507"/>
              <a:gd name="connsiteX35" fmla="*/ 306632 w 1196451"/>
              <a:gd name="connsiteY35" fmla="*/ 511278 h 1671507"/>
              <a:gd name="connsiteX36" fmla="*/ 196019 w 1196451"/>
              <a:gd name="connsiteY36" fmla="*/ 553065 h 1671507"/>
              <a:gd name="connsiteX37" fmla="*/ 114903 w 1196451"/>
              <a:gd name="connsiteY37" fmla="*/ 607142 h 1671507"/>
              <a:gd name="connsiteX38" fmla="*/ 68200 w 1196451"/>
              <a:gd name="connsiteY38" fmla="*/ 589936 h 1671507"/>
              <a:gd name="connsiteX39" fmla="*/ 33787 w 1196451"/>
              <a:gd name="connsiteY39" fmla="*/ 518652 h 1671507"/>
              <a:gd name="connsiteX40" fmla="*/ 21497 w 1196451"/>
              <a:gd name="connsiteY40" fmla="*/ 226142 h 1671507"/>
              <a:gd name="connsiteX41" fmla="*/ 23955 w 1196451"/>
              <a:gd name="connsiteY41" fmla="*/ 0 h 167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451" h="1671507">
                <a:moveTo>
                  <a:pt x="23955" y="0"/>
                </a:moveTo>
                <a:lnTo>
                  <a:pt x="1159580" y="0"/>
                </a:lnTo>
                <a:cubicBezTo>
                  <a:pt x="1167200" y="211542"/>
                  <a:pt x="1181703" y="344538"/>
                  <a:pt x="1166955" y="430161"/>
                </a:cubicBezTo>
                <a:cubicBezTo>
                  <a:pt x="1152207" y="515784"/>
                  <a:pt x="1100996" y="503904"/>
                  <a:pt x="1071090" y="513736"/>
                </a:cubicBezTo>
                <a:cubicBezTo>
                  <a:pt x="1041184" y="523568"/>
                  <a:pt x="1016193" y="494481"/>
                  <a:pt x="987516" y="489155"/>
                </a:cubicBezTo>
                <a:cubicBezTo>
                  <a:pt x="958839" y="483829"/>
                  <a:pt x="924016" y="464575"/>
                  <a:pt x="899026" y="481781"/>
                </a:cubicBezTo>
                <a:cubicBezTo>
                  <a:pt x="874036" y="498987"/>
                  <a:pt x="843310" y="546101"/>
                  <a:pt x="837574" y="592394"/>
                </a:cubicBezTo>
                <a:cubicBezTo>
                  <a:pt x="831839" y="638688"/>
                  <a:pt x="840442" y="729636"/>
                  <a:pt x="864613" y="759542"/>
                </a:cubicBezTo>
                <a:cubicBezTo>
                  <a:pt x="888784" y="789448"/>
                  <a:pt x="951055" y="775929"/>
                  <a:pt x="982600" y="771832"/>
                </a:cubicBezTo>
                <a:cubicBezTo>
                  <a:pt x="1014145" y="767735"/>
                  <a:pt x="1026845" y="738648"/>
                  <a:pt x="1053884" y="734961"/>
                </a:cubicBezTo>
                <a:cubicBezTo>
                  <a:pt x="1080923" y="731274"/>
                  <a:pt x="1124348" y="731684"/>
                  <a:pt x="1144832" y="749710"/>
                </a:cubicBezTo>
                <a:cubicBezTo>
                  <a:pt x="1165316" y="767736"/>
                  <a:pt x="1168184" y="748481"/>
                  <a:pt x="1176787" y="843116"/>
                </a:cubicBezTo>
                <a:cubicBezTo>
                  <a:pt x="1185390" y="937752"/>
                  <a:pt x="1190920" y="1127637"/>
                  <a:pt x="1196451" y="1317523"/>
                </a:cubicBezTo>
                <a:lnTo>
                  <a:pt x="1154664" y="1312607"/>
                </a:lnTo>
                <a:cubicBezTo>
                  <a:pt x="1096080" y="1308510"/>
                  <a:pt x="914183" y="1292532"/>
                  <a:pt x="844948" y="1292942"/>
                </a:cubicBezTo>
                <a:cubicBezTo>
                  <a:pt x="775713" y="1293352"/>
                  <a:pt x="759325" y="1299088"/>
                  <a:pt x="739251" y="1315065"/>
                </a:cubicBezTo>
                <a:cubicBezTo>
                  <a:pt x="719177" y="1331042"/>
                  <a:pt x="719587" y="1352756"/>
                  <a:pt x="724503" y="1388807"/>
                </a:cubicBezTo>
                <a:cubicBezTo>
                  <a:pt x="729419" y="1424858"/>
                  <a:pt x="767109" y="1492045"/>
                  <a:pt x="768748" y="1531374"/>
                </a:cubicBezTo>
                <a:cubicBezTo>
                  <a:pt x="770387" y="1570703"/>
                  <a:pt x="758916" y="1601429"/>
                  <a:pt x="734335" y="1624781"/>
                </a:cubicBezTo>
                <a:cubicBezTo>
                  <a:pt x="709754" y="1648133"/>
                  <a:pt x="663051" y="1670665"/>
                  <a:pt x="621264" y="1671484"/>
                </a:cubicBezTo>
                <a:cubicBezTo>
                  <a:pt x="579477" y="1672303"/>
                  <a:pt x="513929" y="1651410"/>
                  <a:pt x="483613" y="1629697"/>
                </a:cubicBezTo>
                <a:cubicBezTo>
                  <a:pt x="453297" y="1607984"/>
                  <a:pt x="441417" y="1575620"/>
                  <a:pt x="439368" y="1541207"/>
                </a:cubicBezTo>
                <a:cubicBezTo>
                  <a:pt x="437320" y="1506794"/>
                  <a:pt x="463538" y="1456403"/>
                  <a:pt x="471322" y="1423219"/>
                </a:cubicBezTo>
                <a:cubicBezTo>
                  <a:pt x="479106" y="1390035"/>
                  <a:pt x="498361" y="1364225"/>
                  <a:pt x="486071" y="1342103"/>
                </a:cubicBezTo>
                <a:cubicBezTo>
                  <a:pt x="473781" y="1319981"/>
                  <a:pt x="448380" y="1299497"/>
                  <a:pt x="397580" y="1290484"/>
                </a:cubicBezTo>
                <a:cubicBezTo>
                  <a:pt x="346780" y="1281471"/>
                  <a:pt x="181271" y="1288026"/>
                  <a:pt x="181271" y="1288026"/>
                </a:cubicBezTo>
                <a:lnTo>
                  <a:pt x="1832" y="1288026"/>
                </a:lnTo>
                <a:cubicBezTo>
                  <a:pt x="2651" y="1280652"/>
                  <a:pt x="-2674" y="1286387"/>
                  <a:pt x="1832" y="1226574"/>
                </a:cubicBezTo>
                <a:cubicBezTo>
                  <a:pt x="6338" y="1166761"/>
                  <a:pt x="19448" y="991420"/>
                  <a:pt x="28871" y="929149"/>
                </a:cubicBezTo>
                <a:cubicBezTo>
                  <a:pt x="38294" y="866878"/>
                  <a:pt x="46078" y="869746"/>
                  <a:pt x="58368" y="852949"/>
                </a:cubicBezTo>
                <a:cubicBezTo>
                  <a:pt x="70658" y="836152"/>
                  <a:pt x="81310" y="820584"/>
                  <a:pt x="102613" y="828368"/>
                </a:cubicBezTo>
                <a:cubicBezTo>
                  <a:pt x="123916" y="836152"/>
                  <a:pt x="153413" y="885313"/>
                  <a:pt x="186187" y="899652"/>
                </a:cubicBezTo>
                <a:cubicBezTo>
                  <a:pt x="218961" y="913991"/>
                  <a:pt x="265255" y="929968"/>
                  <a:pt x="299258" y="914400"/>
                </a:cubicBezTo>
                <a:cubicBezTo>
                  <a:pt x="333261" y="898832"/>
                  <a:pt x="376277" y="858684"/>
                  <a:pt x="390206" y="806245"/>
                </a:cubicBezTo>
                <a:cubicBezTo>
                  <a:pt x="404135" y="753806"/>
                  <a:pt x="396761" y="648929"/>
                  <a:pt x="382832" y="599768"/>
                </a:cubicBezTo>
                <a:cubicBezTo>
                  <a:pt x="368903" y="550607"/>
                  <a:pt x="337768" y="519062"/>
                  <a:pt x="306632" y="511278"/>
                </a:cubicBezTo>
                <a:cubicBezTo>
                  <a:pt x="275497" y="503494"/>
                  <a:pt x="227974" y="537088"/>
                  <a:pt x="196019" y="553065"/>
                </a:cubicBezTo>
                <a:cubicBezTo>
                  <a:pt x="164064" y="569042"/>
                  <a:pt x="136206" y="600997"/>
                  <a:pt x="114903" y="607142"/>
                </a:cubicBezTo>
                <a:cubicBezTo>
                  <a:pt x="93600" y="613287"/>
                  <a:pt x="81719" y="604684"/>
                  <a:pt x="68200" y="589936"/>
                </a:cubicBezTo>
                <a:cubicBezTo>
                  <a:pt x="54681" y="575188"/>
                  <a:pt x="41571" y="579284"/>
                  <a:pt x="33787" y="518652"/>
                </a:cubicBezTo>
                <a:cubicBezTo>
                  <a:pt x="26003" y="458020"/>
                  <a:pt x="23545" y="312584"/>
                  <a:pt x="21497" y="226142"/>
                </a:cubicBezTo>
                <a:cubicBezTo>
                  <a:pt x="22316" y="150761"/>
                  <a:pt x="23136" y="75381"/>
                  <a:pt x="23955" y="0"/>
                </a:cubicBezTo>
                <a:close/>
              </a:path>
            </a:pathLst>
          </a:custGeom>
          <a:solidFill>
            <a:srgbClr val="288FE0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kern="0" dirty="0" smtClean="0">
                <a:solidFill>
                  <a:prstClr val="white"/>
                </a:solidFill>
                <a:latin typeface="Calibri"/>
                <a:ea typeface="+mn-ea"/>
              </a:rPr>
              <a:t>?</a:t>
            </a:r>
            <a:endParaRPr lang="nl-BE" b="1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06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/>
          <p:cNvGrpSpPr/>
          <p:nvPr/>
        </p:nvGrpSpPr>
        <p:grpSpPr>
          <a:xfrm>
            <a:off x="2301652" y="1388414"/>
            <a:ext cx="4333317" cy="4112050"/>
            <a:chOff x="2830971" y="1326836"/>
            <a:chExt cx="3841215" cy="3645076"/>
          </a:xfrm>
        </p:grpSpPr>
        <p:sp>
          <p:nvSpPr>
            <p:cNvPr id="44" name="Zeshoek 43"/>
            <p:cNvSpPr/>
            <p:nvPr/>
          </p:nvSpPr>
          <p:spPr>
            <a:xfrm>
              <a:off x="3716092" y="2249293"/>
              <a:ext cx="2068816" cy="1800200"/>
            </a:xfrm>
            <a:prstGeom prst="hexagon">
              <a:avLst/>
            </a:prstGeom>
            <a:solidFill>
              <a:srgbClr val="003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148" y="2567671"/>
              <a:ext cx="1426704" cy="473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kstvak 45"/>
            <p:cNvSpPr txBox="1"/>
            <p:nvPr/>
          </p:nvSpPr>
          <p:spPr>
            <a:xfrm>
              <a:off x="3644084" y="3044860"/>
              <a:ext cx="2232248" cy="532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Asset</a:t>
              </a:r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management</a:t>
              </a:r>
              <a:r>
                <a:rPr lang="nl-NL" sz="1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nl-NL" sz="1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</a:t>
              </a:r>
              <a:b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infrastructure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rapezium 46"/>
            <p:cNvSpPr/>
            <p:nvPr/>
          </p:nvSpPr>
          <p:spPr>
            <a:xfrm>
              <a:off x="4220148" y="1326836"/>
              <a:ext cx="1080120" cy="864471"/>
            </a:xfrm>
            <a:prstGeom prst="trapezoid">
              <a:avLst>
                <a:gd name="adj" fmla="val 32894"/>
              </a:avLst>
            </a:prstGeom>
            <a:solidFill>
              <a:srgbClr val="FAAF00"/>
            </a:solidFill>
            <a:ln>
              <a:solidFill>
                <a:srgbClr val="FA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8" name="Trapezium 47"/>
            <p:cNvSpPr/>
            <p:nvPr/>
          </p:nvSpPr>
          <p:spPr>
            <a:xfrm rot="3780299">
              <a:off x="5512260" y="2065271"/>
              <a:ext cx="971747" cy="858985"/>
            </a:xfrm>
            <a:prstGeom prst="trapezoid">
              <a:avLst>
                <a:gd name="adj" fmla="val 32894"/>
              </a:avLst>
            </a:prstGeom>
            <a:solidFill>
              <a:srgbClr val="288FE0"/>
            </a:solidFill>
            <a:ln>
              <a:solidFill>
                <a:srgbClr val="288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9" name="Trapezium 48"/>
            <p:cNvSpPr/>
            <p:nvPr/>
          </p:nvSpPr>
          <p:spPr>
            <a:xfrm rot="10800000">
              <a:off x="4220148" y="4107441"/>
              <a:ext cx="1080120" cy="864471"/>
            </a:xfrm>
            <a:prstGeom prst="trapezoid">
              <a:avLst>
                <a:gd name="adj" fmla="val 32894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50" name="Trapezium 49"/>
            <p:cNvSpPr/>
            <p:nvPr/>
          </p:nvSpPr>
          <p:spPr>
            <a:xfrm rot="14640695">
              <a:off x="3011107" y="3385842"/>
              <a:ext cx="971747" cy="858985"/>
            </a:xfrm>
            <a:prstGeom prst="trapezoid">
              <a:avLst>
                <a:gd name="adj" fmla="val 32894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51" name="Trapezium 50"/>
            <p:cNvSpPr/>
            <p:nvPr/>
          </p:nvSpPr>
          <p:spPr>
            <a:xfrm rot="7057931">
              <a:off x="5495275" y="3393130"/>
              <a:ext cx="971747" cy="858985"/>
            </a:xfrm>
            <a:prstGeom prst="trapezoid">
              <a:avLst>
                <a:gd name="adj" fmla="val 32894"/>
              </a:avLst>
            </a:prstGeom>
            <a:solidFill>
              <a:srgbClr val="E61432"/>
            </a:solidFill>
            <a:ln>
              <a:solidFill>
                <a:srgbClr val="E614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52" name="Trapezium 51"/>
            <p:cNvSpPr/>
            <p:nvPr/>
          </p:nvSpPr>
          <p:spPr>
            <a:xfrm rot="17783139">
              <a:off x="3019152" y="2065270"/>
              <a:ext cx="971747" cy="858985"/>
            </a:xfrm>
            <a:prstGeom prst="trapezoid">
              <a:avLst>
                <a:gd name="adj" fmla="val 32894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4103428" y="1532692"/>
              <a:ext cx="1296144" cy="532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Policy &amp;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strategy</a:t>
              </a:r>
              <a:endParaRPr lang="nl-NL" sz="1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kstvak 53"/>
            <p:cNvSpPr txBox="1"/>
            <p:nvPr/>
          </p:nvSpPr>
          <p:spPr>
            <a:xfrm rot="20092769">
              <a:off x="5324079" y="2300761"/>
              <a:ext cx="1348107" cy="3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 </a:t>
              </a:r>
              <a:r>
                <a:rPr lang="nl-NL" sz="1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</a:t>
              </a:r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programme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kstvak 54"/>
            <p:cNvSpPr txBox="1"/>
            <p:nvPr/>
          </p:nvSpPr>
          <p:spPr>
            <a:xfrm rot="1719540">
              <a:off x="5307095" y="3624356"/>
              <a:ext cx="1348107" cy="3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 </a:t>
              </a:r>
              <a:r>
                <a:rPr lang="nl-NL" sz="1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</a:t>
              </a:r>
            </a:p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prepare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112136" y="4193509"/>
              <a:ext cx="1296144" cy="3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Build</a:t>
              </a:r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nl-NL" sz="1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</a:t>
              </a:r>
            </a:p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maintain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kstvak 56"/>
            <p:cNvSpPr txBox="1"/>
            <p:nvPr/>
          </p:nvSpPr>
          <p:spPr>
            <a:xfrm rot="1766487">
              <a:off x="2854660" y="2331865"/>
              <a:ext cx="1348107" cy="3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Evaluate</a:t>
              </a:r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&amp;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improve</a:t>
              </a:r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kstvak 57"/>
            <p:cNvSpPr txBox="1"/>
            <p:nvPr/>
          </p:nvSpPr>
          <p:spPr>
            <a:xfrm rot="20092769">
              <a:off x="2830971" y="3624355"/>
              <a:ext cx="1348107" cy="3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1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Inspect</a:t>
              </a:r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nl-NL" sz="1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</a:t>
              </a:r>
            </a:p>
            <a:p>
              <a:pPr algn="ctr"/>
              <a:r>
                <a:rPr lang="nl-NL" sz="11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analyse</a:t>
              </a:r>
              <a:endParaRPr lang="nl-NL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Gekromde PIJL-LINKS 58"/>
            <p:cNvSpPr/>
            <p:nvPr/>
          </p:nvSpPr>
          <p:spPr>
            <a:xfrm rot="14220809">
              <a:off x="3772979" y="1148846"/>
              <a:ext cx="225040" cy="1116324"/>
            </a:xfrm>
            <a:prstGeom prst="curvedLeftArrow">
              <a:avLst>
                <a:gd name="adj1" fmla="val 42884"/>
                <a:gd name="adj2" fmla="val 93476"/>
                <a:gd name="adj3" fmla="val 34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60" name="Gekromde PIJL-LINKS 59"/>
            <p:cNvSpPr/>
            <p:nvPr/>
          </p:nvSpPr>
          <p:spPr>
            <a:xfrm rot="18174737">
              <a:off x="5587524" y="1152768"/>
              <a:ext cx="225040" cy="1116324"/>
            </a:xfrm>
            <a:prstGeom prst="curvedLeftArrow">
              <a:avLst>
                <a:gd name="adj1" fmla="val 42884"/>
                <a:gd name="adj2" fmla="val 93476"/>
                <a:gd name="adj3" fmla="val 34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61" name="Gekromde PIJL-LINKS 60"/>
            <p:cNvSpPr/>
            <p:nvPr/>
          </p:nvSpPr>
          <p:spPr>
            <a:xfrm rot="356551">
              <a:off x="6365563" y="2617983"/>
              <a:ext cx="225040" cy="1116324"/>
            </a:xfrm>
            <a:prstGeom prst="curvedLeftArrow">
              <a:avLst>
                <a:gd name="adj1" fmla="val 42884"/>
                <a:gd name="adj2" fmla="val 93476"/>
                <a:gd name="adj3" fmla="val 34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62" name="Gekromde PIJL-LINKS 61"/>
            <p:cNvSpPr/>
            <p:nvPr/>
          </p:nvSpPr>
          <p:spPr>
            <a:xfrm rot="10800000">
              <a:off x="2907037" y="2545276"/>
              <a:ext cx="225040" cy="1116324"/>
            </a:xfrm>
            <a:prstGeom prst="curvedLeftArrow">
              <a:avLst>
                <a:gd name="adj1" fmla="val 42884"/>
                <a:gd name="adj2" fmla="val 93476"/>
                <a:gd name="adj3" fmla="val 34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63" name="Gekromde PIJL-LINKS 62"/>
            <p:cNvSpPr/>
            <p:nvPr/>
          </p:nvSpPr>
          <p:spPr>
            <a:xfrm rot="3599554">
              <a:off x="5511343" y="4050853"/>
              <a:ext cx="225040" cy="1116324"/>
            </a:xfrm>
            <a:prstGeom prst="curvedLeftArrow">
              <a:avLst>
                <a:gd name="adj1" fmla="val 42884"/>
                <a:gd name="adj2" fmla="val 93476"/>
                <a:gd name="adj3" fmla="val 34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black"/>
                </a:solidFill>
              </a:endParaRPr>
            </a:p>
          </p:txBody>
        </p:sp>
        <p:sp>
          <p:nvSpPr>
            <p:cNvPr id="64" name="Gekromde PIJL-LINKS 63"/>
            <p:cNvSpPr/>
            <p:nvPr/>
          </p:nvSpPr>
          <p:spPr>
            <a:xfrm rot="7256650">
              <a:off x="3715067" y="4043921"/>
              <a:ext cx="225040" cy="1116324"/>
            </a:xfrm>
            <a:prstGeom prst="curvedLeftArrow">
              <a:avLst>
                <a:gd name="adj1" fmla="val 42884"/>
                <a:gd name="adj2" fmla="val 93476"/>
                <a:gd name="adj3" fmla="val 343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black"/>
                </a:solidFill>
              </a:endParaRPr>
            </a:p>
          </p:txBody>
        </p:sp>
      </p:grpSp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6842125" cy="719138"/>
          </a:xfrm>
        </p:spPr>
        <p:txBody>
          <a:bodyPr/>
          <a:lstStyle/>
          <a:p>
            <a:pPr eaLnBrk="1" hangingPunct="1"/>
            <a:r>
              <a:rPr lang="nl-NL" sz="2800" dirty="0" err="1" smtClean="0"/>
              <a:t>Completing</a:t>
            </a:r>
            <a:r>
              <a:rPr lang="nl-NL" sz="2800" dirty="0" smtClean="0"/>
              <a:t> </a:t>
            </a:r>
            <a:r>
              <a:rPr lang="nl-NL" sz="2800" dirty="0" err="1" smtClean="0"/>
              <a:t>asset</a:t>
            </a:r>
            <a:r>
              <a:rPr lang="nl-NL" sz="2800" dirty="0" smtClean="0"/>
              <a:t> management</a:t>
            </a:r>
          </a:p>
        </p:txBody>
      </p:sp>
      <p:sp>
        <p:nvSpPr>
          <p:cNvPr id="30" name="4"/>
          <p:cNvSpPr/>
          <p:nvPr/>
        </p:nvSpPr>
        <p:spPr>
          <a:xfrm>
            <a:off x="6456363" y="1268413"/>
            <a:ext cx="923925" cy="1077912"/>
          </a:xfrm>
          <a:custGeom>
            <a:avLst/>
            <a:gdLst>
              <a:gd name="connsiteX0" fmla="*/ 22280 w 1194776"/>
              <a:gd name="connsiteY0" fmla="*/ 18235 h 1689742"/>
              <a:gd name="connsiteX1" fmla="*/ 1157905 w 1194776"/>
              <a:gd name="connsiteY1" fmla="*/ 18235 h 1689742"/>
              <a:gd name="connsiteX2" fmla="*/ 1155447 w 1194776"/>
              <a:gd name="connsiteY2" fmla="*/ 35442 h 1689742"/>
              <a:gd name="connsiteX3" fmla="*/ 1165280 w 1194776"/>
              <a:gd name="connsiteY3" fmla="*/ 448396 h 1689742"/>
              <a:gd name="connsiteX4" fmla="*/ 1069415 w 1194776"/>
              <a:gd name="connsiteY4" fmla="*/ 531971 h 1689742"/>
              <a:gd name="connsiteX5" fmla="*/ 985841 w 1194776"/>
              <a:gd name="connsiteY5" fmla="*/ 507390 h 1689742"/>
              <a:gd name="connsiteX6" fmla="*/ 897351 w 1194776"/>
              <a:gd name="connsiteY6" fmla="*/ 500016 h 1689742"/>
              <a:gd name="connsiteX7" fmla="*/ 835899 w 1194776"/>
              <a:gd name="connsiteY7" fmla="*/ 610629 h 1689742"/>
              <a:gd name="connsiteX8" fmla="*/ 862938 w 1194776"/>
              <a:gd name="connsiteY8" fmla="*/ 777777 h 1689742"/>
              <a:gd name="connsiteX9" fmla="*/ 980925 w 1194776"/>
              <a:gd name="connsiteY9" fmla="*/ 790067 h 1689742"/>
              <a:gd name="connsiteX10" fmla="*/ 1052209 w 1194776"/>
              <a:gd name="connsiteY10" fmla="*/ 753196 h 1689742"/>
              <a:gd name="connsiteX11" fmla="*/ 1143157 w 1194776"/>
              <a:gd name="connsiteY11" fmla="*/ 767945 h 1689742"/>
              <a:gd name="connsiteX12" fmla="*/ 1175112 w 1194776"/>
              <a:gd name="connsiteY12" fmla="*/ 861351 h 1689742"/>
              <a:gd name="connsiteX13" fmla="*/ 1194776 w 1194776"/>
              <a:gd name="connsiteY13" fmla="*/ 1335758 h 1689742"/>
              <a:gd name="connsiteX14" fmla="*/ 1152989 w 1194776"/>
              <a:gd name="connsiteY14" fmla="*/ 1330842 h 1689742"/>
              <a:gd name="connsiteX15" fmla="*/ 843273 w 1194776"/>
              <a:gd name="connsiteY15" fmla="*/ 1311177 h 1689742"/>
              <a:gd name="connsiteX16" fmla="*/ 737576 w 1194776"/>
              <a:gd name="connsiteY16" fmla="*/ 1333300 h 1689742"/>
              <a:gd name="connsiteX17" fmla="*/ 722828 w 1194776"/>
              <a:gd name="connsiteY17" fmla="*/ 1407042 h 1689742"/>
              <a:gd name="connsiteX18" fmla="*/ 767073 w 1194776"/>
              <a:gd name="connsiteY18" fmla="*/ 1549609 h 1689742"/>
              <a:gd name="connsiteX19" fmla="*/ 732660 w 1194776"/>
              <a:gd name="connsiteY19" fmla="*/ 1643016 h 1689742"/>
              <a:gd name="connsiteX20" fmla="*/ 619589 w 1194776"/>
              <a:gd name="connsiteY20" fmla="*/ 1689719 h 1689742"/>
              <a:gd name="connsiteX21" fmla="*/ 481938 w 1194776"/>
              <a:gd name="connsiteY21" fmla="*/ 1647932 h 1689742"/>
              <a:gd name="connsiteX22" fmla="*/ 437693 w 1194776"/>
              <a:gd name="connsiteY22" fmla="*/ 1559442 h 1689742"/>
              <a:gd name="connsiteX23" fmla="*/ 469647 w 1194776"/>
              <a:gd name="connsiteY23" fmla="*/ 1441454 h 1689742"/>
              <a:gd name="connsiteX24" fmla="*/ 484396 w 1194776"/>
              <a:gd name="connsiteY24" fmla="*/ 1360338 h 1689742"/>
              <a:gd name="connsiteX25" fmla="*/ 395905 w 1194776"/>
              <a:gd name="connsiteY25" fmla="*/ 1308719 h 1689742"/>
              <a:gd name="connsiteX26" fmla="*/ 179596 w 1194776"/>
              <a:gd name="connsiteY26" fmla="*/ 1306261 h 1689742"/>
              <a:gd name="connsiteX27" fmla="*/ 157 w 1194776"/>
              <a:gd name="connsiteY27" fmla="*/ 1306261 h 1689742"/>
              <a:gd name="connsiteX28" fmla="*/ 2615 w 1194776"/>
              <a:gd name="connsiteY28" fmla="*/ 1284138 h 1689742"/>
              <a:gd name="connsiteX29" fmla="*/ 27196 w 1194776"/>
              <a:gd name="connsiteY29" fmla="*/ 947384 h 1689742"/>
              <a:gd name="connsiteX30" fmla="*/ 56693 w 1194776"/>
              <a:gd name="connsiteY30" fmla="*/ 871184 h 1689742"/>
              <a:gd name="connsiteX31" fmla="*/ 100938 w 1194776"/>
              <a:gd name="connsiteY31" fmla="*/ 846603 h 1689742"/>
              <a:gd name="connsiteX32" fmla="*/ 184512 w 1194776"/>
              <a:gd name="connsiteY32" fmla="*/ 917887 h 1689742"/>
              <a:gd name="connsiteX33" fmla="*/ 297583 w 1194776"/>
              <a:gd name="connsiteY33" fmla="*/ 932635 h 1689742"/>
              <a:gd name="connsiteX34" fmla="*/ 388531 w 1194776"/>
              <a:gd name="connsiteY34" fmla="*/ 824480 h 1689742"/>
              <a:gd name="connsiteX35" fmla="*/ 381157 w 1194776"/>
              <a:gd name="connsiteY35" fmla="*/ 618003 h 1689742"/>
              <a:gd name="connsiteX36" fmla="*/ 304957 w 1194776"/>
              <a:gd name="connsiteY36" fmla="*/ 529513 h 1689742"/>
              <a:gd name="connsiteX37" fmla="*/ 194344 w 1194776"/>
              <a:gd name="connsiteY37" fmla="*/ 571300 h 1689742"/>
              <a:gd name="connsiteX38" fmla="*/ 113228 w 1194776"/>
              <a:gd name="connsiteY38" fmla="*/ 625377 h 1689742"/>
              <a:gd name="connsiteX39" fmla="*/ 66525 w 1194776"/>
              <a:gd name="connsiteY39" fmla="*/ 608171 h 1689742"/>
              <a:gd name="connsiteX40" fmla="*/ 32112 w 1194776"/>
              <a:gd name="connsiteY40" fmla="*/ 536887 h 1689742"/>
              <a:gd name="connsiteX41" fmla="*/ 19822 w 1194776"/>
              <a:gd name="connsiteY41" fmla="*/ 244377 h 1689742"/>
              <a:gd name="connsiteX42" fmla="*/ 22280 w 1194776"/>
              <a:gd name="connsiteY42" fmla="*/ 18235 h 1689742"/>
              <a:gd name="connsiteX0" fmla="*/ 23955 w 1196451"/>
              <a:gd name="connsiteY0" fmla="*/ 18235 h 1689742"/>
              <a:gd name="connsiteX1" fmla="*/ 1159580 w 1196451"/>
              <a:gd name="connsiteY1" fmla="*/ 18235 h 1689742"/>
              <a:gd name="connsiteX2" fmla="*/ 1157122 w 1196451"/>
              <a:gd name="connsiteY2" fmla="*/ 35442 h 1689742"/>
              <a:gd name="connsiteX3" fmla="*/ 1166955 w 1196451"/>
              <a:gd name="connsiteY3" fmla="*/ 448396 h 1689742"/>
              <a:gd name="connsiteX4" fmla="*/ 1071090 w 1196451"/>
              <a:gd name="connsiteY4" fmla="*/ 531971 h 1689742"/>
              <a:gd name="connsiteX5" fmla="*/ 987516 w 1196451"/>
              <a:gd name="connsiteY5" fmla="*/ 507390 h 1689742"/>
              <a:gd name="connsiteX6" fmla="*/ 899026 w 1196451"/>
              <a:gd name="connsiteY6" fmla="*/ 500016 h 1689742"/>
              <a:gd name="connsiteX7" fmla="*/ 837574 w 1196451"/>
              <a:gd name="connsiteY7" fmla="*/ 610629 h 1689742"/>
              <a:gd name="connsiteX8" fmla="*/ 864613 w 1196451"/>
              <a:gd name="connsiteY8" fmla="*/ 777777 h 1689742"/>
              <a:gd name="connsiteX9" fmla="*/ 982600 w 1196451"/>
              <a:gd name="connsiteY9" fmla="*/ 790067 h 1689742"/>
              <a:gd name="connsiteX10" fmla="*/ 1053884 w 1196451"/>
              <a:gd name="connsiteY10" fmla="*/ 753196 h 1689742"/>
              <a:gd name="connsiteX11" fmla="*/ 1144832 w 1196451"/>
              <a:gd name="connsiteY11" fmla="*/ 767945 h 1689742"/>
              <a:gd name="connsiteX12" fmla="*/ 1176787 w 1196451"/>
              <a:gd name="connsiteY12" fmla="*/ 861351 h 1689742"/>
              <a:gd name="connsiteX13" fmla="*/ 1196451 w 1196451"/>
              <a:gd name="connsiteY13" fmla="*/ 1335758 h 1689742"/>
              <a:gd name="connsiteX14" fmla="*/ 1154664 w 1196451"/>
              <a:gd name="connsiteY14" fmla="*/ 1330842 h 1689742"/>
              <a:gd name="connsiteX15" fmla="*/ 844948 w 1196451"/>
              <a:gd name="connsiteY15" fmla="*/ 1311177 h 1689742"/>
              <a:gd name="connsiteX16" fmla="*/ 739251 w 1196451"/>
              <a:gd name="connsiteY16" fmla="*/ 1333300 h 1689742"/>
              <a:gd name="connsiteX17" fmla="*/ 724503 w 1196451"/>
              <a:gd name="connsiteY17" fmla="*/ 1407042 h 1689742"/>
              <a:gd name="connsiteX18" fmla="*/ 768748 w 1196451"/>
              <a:gd name="connsiteY18" fmla="*/ 1549609 h 1689742"/>
              <a:gd name="connsiteX19" fmla="*/ 734335 w 1196451"/>
              <a:gd name="connsiteY19" fmla="*/ 1643016 h 1689742"/>
              <a:gd name="connsiteX20" fmla="*/ 621264 w 1196451"/>
              <a:gd name="connsiteY20" fmla="*/ 1689719 h 1689742"/>
              <a:gd name="connsiteX21" fmla="*/ 483613 w 1196451"/>
              <a:gd name="connsiteY21" fmla="*/ 1647932 h 1689742"/>
              <a:gd name="connsiteX22" fmla="*/ 439368 w 1196451"/>
              <a:gd name="connsiteY22" fmla="*/ 1559442 h 1689742"/>
              <a:gd name="connsiteX23" fmla="*/ 471322 w 1196451"/>
              <a:gd name="connsiteY23" fmla="*/ 1441454 h 1689742"/>
              <a:gd name="connsiteX24" fmla="*/ 486071 w 1196451"/>
              <a:gd name="connsiteY24" fmla="*/ 1360338 h 1689742"/>
              <a:gd name="connsiteX25" fmla="*/ 397580 w 1196451"/>
              <a:gd name="connsiteY25" fmla="*/ 1308719 h 1689742"/>
              <a:gd name="connsiteX26" fmla="*/ 181271 w 1196451"/>
              <a:gd name="connsiteY26" fmla="*/ 1306261 h 1689742"/>
              <a:gd name="connsiteX27" fmla="*/ 1832 w 1196451"/>
              <a:gd name="connsiteY27" fmla="*/ 1306261 h 1689742"/>
              <a:gd name="connsiteX28" fmla="*/ 1832 w 1196451"/>
              <a:gd name="connsiteY28" fmla="*/ 1244809 h 1689742"/>
              <a:gd name="connsiteX29" fmla="*/ 28871 w 1196451"/>
              <a:gd name="connsiteY29" fmla="*/ 947384 h 1689742"/>
              <a:gd name="connsiteX30" fmla="*/ 58368 w 1196451"/>
              <a:gd name="connsiteY30" fmla="*/ 871184 h 1689742"/>
              <a:gd name="connsiteX31" fmla="*/ 102613 w 1196451"/>
              <a:gd name="connsiteY31" fmla="*/ 846603 h 1689742"/>
              <a:gd name="connsiteX32" fmla="*/ 186187 w 1196451"/>
              <a:gd name="connsiteY32" fmla="*/ 917887 h 1689742"/>
              <a:gd name="connsiteX33" fmla="*/ 299258 w 1196451"/>
              <a:gd name="connsiteY33" fmla="*/ 932635 h 1689742"/>
              <a:gd name="connsiteX34" fmla="*/ 390206 w 1196451"/>
              <a:gd name="connsiteY34" fmla="*/ 824480 h 1689742"/>
              <a:gd name="connsiteX35" fmla="*/ 382832 w 1196451"/>
              <a:gd name="connsiteY35" fmla="*/ 618003 h 1689742"/>
              <a:gd name="connsiteX36" fmla="*/ 306632 w 1196451"/>
              <a:gd name="connsiteY36" fmla="*/ 529513 h 1689742"/>
              <a:gd name="connsiteX37" fmla="*/ 196019 w 1196451"/>
              <a:gd name="connsiteY37" fmla="*/ 571300 h 1689742"/>
              <a:gd name="connsiteX38" fmla="*/ 114903 w 1196451"/>
              <a:gd name="connsiteY38" fmla="*/ 625377 h 1689742"/>
              <a:gd name="connsiteX39" fmla="*/ 68200 w 1196451"/>
              <a:gd name="connsiteY39" fmla="*/ 608171 h 1689742"/>
              <a:gd name="connsiteX40" fmla="*/ 33787 w 1196451"/>
              <a:gd name="connsiteY40" fmla="*/ 536887 h 1689742"/>
              <a:gd name="connsiteX41" fmla="*/ 21497 w 1196451"/>
              <a:gd name="connsiteY41" fmla="*/ 244377 h 1689742"/>
              <a:gd name="connsiteX42" fmla="*/ 23955 w 1196451"/>
              <a:gd name="connsiteY42" fmla="*/ 18235 h 1689742"/>
              <a:gd name="connsiteX0" fmla="*/ 23955 w 1196451"/>
              <a:gd name="connsiteY0" fmla="*/ 0 h 1671507"/>
              <a:gd name="connsiteX1" fmla="*/ 1159580 w 1196451"/>
              <a:gd name="connsiteY1" fmla="*/ 0 h 1671507"/>
              <a:gd name="connsiteX2" fmla="*/ 1159580 w 1196451"/>
              <a:gd name="connsiteY2" fmla="*/ 76200 h 1671507"/>
              <a:gd name="connsiteX3" fmla="*/ 1166955 w 1196451"/>
              <a:gd name="connsiteY3" fmla="*/ 430161 h 1671507"/>
              <a:gd name="connsiteX4" fmla="*/ 1071090 w 1196451"/>
              <a:gd name="connsiteY4" fmla="*/ 513736 h 1671507"/>
              <a:gd name="connsiteX5" fmla="*/ 987516 w 1196451"/>
              <a:gd name="connsiteY5" fmla="*/ 489155 h 1671507"/>
              <a:gd name="connsiteX6" fmla="*/ 899026 w 1196451"/>
              <a:gd name="connsiteY6" fmla="*/ 481781 h 1671507"/>
              <a:gd name="connsiteX7" fmla="*/ 837574 w 1196451"/>
              <a:gd name="connsiteY7" fmla="*/ 592394 h 1671507"/>
              <a:gd name="connsiteX8" fmla="*/ 864613 w 1196451"/>
              <a:gd name="connsiteY8" fmla="*/ 759542 h 1671507"/>
              <a:gd name="connsiteX9" fmla="*/ 982600 w 1196451"/>
              <a:gd name="connsiteY9" fmla="*/ 771832 h 1671507"/>
              <a:gd name="connsiteX10" fmla="*/ 1053884 w 1196451"/>
              <a:gd name="connsiteY10" fmla="*/ 734961 h 1671507"/>
              <a:gd name="connsiteX11" fmla="*/ 1144832 w 1196451"/>
              <a:gd name="connsiteY11" fmla="*/ 749710 h 1671507"/>
              <a:gd name="connsiteX12" fmla="*/ 1176787 w 1196451"/>
              <a:gd name="connsiteY12" fmla="*/ 843116 h 1671507"/>
              <a:gd name="connsiteX13" fmla="*/ 1196451 w 1196451"/>
              <a:gd name="connsiteY13" fmla="*/ 1317523 h 1671507"/>
              <a:gd name="connsiteX14" fmla="*/ 1154664 w 1196451"/>
              <a:gd name="connsiteY14" fmla="*/ 1312607 h 1671507"/>
              <a:gd name="connsiteX15" fmla="*/ 844948 w 1196451"/>
              <a:gd name="connsiteY15" fmla="*/ 1292942 h 1671507"/>
              <a:gd name="connsiteX16" fmla="*/ 739251 w 1196451"/>
              <a:gd name="connsiteY16" fmla="*/ 1315065 h 1671507"/>
              <a:gd name="connsiteX17" fmla="*/ 724503 w 1196451"/>
              <a:gd name="connsiteY17" fmla="*/ 1388807 h 1671507"/>
              <a:gd name="connsiteX18" fmla="*/ 768748 w 1196451"/>
              <a:gd name="connsiteY18" fmla="*/ 1531374 h 1671507"/>
              <a:gd name="connsiteX19" fmla="*/ 734335 w 1196451"/>
              <a:gd name="connsiteY19" fmla="*/ 1624781 h 1671507"/>
              <a:gd name="connsiteX20" fmla="*/ 621264 w 1196451"/>
              <a:gd name="connsiteY20" fmla="*/ 1671484 h 1671507"/>
              <a:gd name="connsiteX21" fmla="*/ 483613 w 1196451"/>
              <a:gd name="connsiteY21" fmla="*/ 1629697 h 1671507"/>
              <a:gd name="connsiteX22" fmla="*/ 439368 w 1196451"/>
              <a:gd name="connsiteY22" fmla="*/ 1541207 h 1671507"/>
              <a:gd name="connsiteX23" fmla="*/ 471322 w 1196451"/>
              <a:gd name="connsiteY23" fmla="*/ 1423219 h 1671507"/>
              <a:gd name="connsiteX24" fmla="*/ 486071 w 1196451"/>
              <a:gd name="connsiteY24" fmla="*/ 1342103 h 1671507"/>
              <a:gd name="connsiteX25" fmla="*/ 397580 w 1196451"/>
              <a:gd name="connsiteY25" fmla="*/ 1290484 h 1671507"/>
              <a:gd name="connsiteX26" fmla="*/ 181271 w 1196451"/>
              <a:gd name="connsiteY26" fmla="*/ 1288026 h 1671507"/>
              <a:gd name="connsiteX27" fmla="*/ 1832 w 1196451"/>
              <a:gd name="connsiteY27" fmla="*/ 1288026 h 1671507"/>
              <a:gd name="connsiteX28" fmla="*/ 1832 w 1196451"/>
              <a:gd name="connsiteY28" fmla="*/ 1226574 h 1671507"/>
              <a:gd name="connsiteX29" fmla="*/ 28871 w 1196451"/>
              <a:gd name="connsiteY29" fmla="*/ 929149 h 1671507"/>
              <a:gd name="connsiteX30" fmla="*/ 58368 w 1196451"/>
              <a:gd name="connsiteY30" fmla="*/ 852949 h 1671507"/>
              <a:gd name="connsiteX31" fmla="*/ 102613 w 1196451"/>
              <a:gd name="connsiteY31" fmla="*/ 828368 h 1671507"/>
              <a:gd name="connsiteX32" fmla="*/ 186187 w 1196451"/>
              <a:gd name="connsiteY32" fmla="*/ 899652 h 1671507"/>
              <a:gd name="connsiteX33" fmla="*/ 299258 w 1196451"/>
              <a:gd name="connsiteY33" fmla="*/ 914400 h 1671507"/>
              <a:gd name="connsiteX34" fmla="*/ 390206 w 1196451"/>
              <a:gd name="connsiteY34" fmla="*/ 806245 h 1671507"/>
              <a:gd name="connsiteX35" fmla="*/ 382832 w 1196451"/>
              <a:gd name="connsiteY35" fmla="*/ 599768 h 1671507"/>
              <a:gd name="connsiteX36" fmla="*/ 306632 w 1196451"/>
              <a:gd name="connsiteY36" fmla="*/ 511278 h 1671507"/>
              <a:gd name="connsiteX37" fmla="*/ 196019 w 1196451"/>
              <a:gd name="connsiteY37" fmla="*/ 553065 h 1671507"/>
              <a:gd name="connsiteX38" fmla="*/ 114903 w 1196451"/>
              <a:gd name="connsiteY38" fmla="*/ 607142 h 1671507"/>
              <a:gd name="connsiteX39" fmla="*/ 68200 w 1196451"/>
              <a:gd name="connsiteY39" fmla="*/ 589936 h 1671507"/>
              <a:gd name="connsiteX40" fmla="*/ 33787 w 1196451"/>
              <a:gd name="connsiteY40" fmla="*/ 518652 h 1671507"/>
              <a:gd name="connsiteX41" fmla="*/ 21497 w 1196451"/>
              <a:gd name="connsiteY41" fmla="*/ 226142 h 1671507"/>
              <a:gd name="connsiteX42" fmla="*/ 23955 w 1196451"/>
              <a:gd name="connsiteY42" fmla="*/ 0 h 1671507"/>
              <a:gd name="connsiteX0" fmla="*/ 23955 w 1249709"/>
              <a:gd name="connsiteY0" fmla="*/ 0 h 1671507"/>
              <a:gd name="connsiteX1" fmla="*/ 1159580 w 1249709"/>
              <a:gd name="connsiteY1" fmla="*/ 0 h 1671507"/>
              <a:gd name="connsiteX2" fmla="*/ 1166955 w 1249709"/>
              <a:gd name="connsiteY2" fmla="*/ 430161 h 1671507"/>
              <a:gd name="connsiteX3" fmla="*/ 1071090 w 1249709"/>
              <a:gd name="connsiteY3" fmla="*/ 513736 h 1671507"/>
              <a:gd name="connsiteX4" fmla="*/ 987516 w 1249709"/>
              <a:gd name="connsiteY4" fmla="*/ 489155 h 1671507"/>
              <a:gd name="connsiteX5" fmla="*/ 899026 w 1249709"/>
              <a:gd name="connsiteY5" fmla="*/ 481781 h 1671507"/>
              <a:gd name="connsiteX6" fmla="*/ 837574 w 1249709"/>
              <a:gd name="connsiteY6" fmla="*/ 592394 h 1671507"/>
              <a:gd name="connsiteX7" fmla="*/ 864613 w 1249709"/>
              <a:gd name="connsiteY7" fmla="*/ 759542 h 1671507"/>
              <a:gd name="connsiteX8" fmla="*/ 982600 w 1249709"/>
              <a:gd name="connsiteY8" fmla="*/ 771832 h 1671507"/>
              <a:gd name="connsiteX9" fmla="*/ 1053884 w 1249709"/>
              <a:gd name="connsiteY9" fmla="*/ 734961 h 1671507"/>
              <a:gd name="connsiteX10" fmla="*/ 1144832 w 1249709"/>
              <a:gd name="connsiteY10" fmla="*/ 749710 h 1671507"/>
              <a:gd name="connsiteX11" fmla="*/ 1176787 w 1249709"/>
              <a:gd name="connsiteY11" fmla="*/ 843116 h 1671507"/>
              <a:gd name="connsiteX12" fmla="*/ 1196451 w 1249709"/>
              <a:gd name="connsiteY12" fmla="*/ 1317523 h 1671507"/>
              <a:gd name="connsiteX13" fmla="*/ 1154664 w 1249709"/>
              <a:gd name="connsiteY13" fmla="*/ 1312607 h 1671507"/>
              <a:gd name="connsiteX14" fmla="*/ 844948 w 1249709"/>
              <a:gd name="connsiteY14" fmla="*/ 1292942 h 1671507"/>
              <a:gd name="connsiteX15" fmla="*/ 739251 w 1249709"/>
              <a:gd name="connsiteY15" fmla="*/ 1315065 h 1671507"/>
              <a:gd name="connsiteX16" fmla="*/ 724503 w 1249709"/>
              <a:gd name="connsiteY16" fmla="*/ 1388807 h 1671507"/>
              <a:gd name="connsiteX17" fmla="*/ 768748 w 1249709"/>
              <a:gd name="connsiteY17" fmla="*/ 1531374 h 1671507"/>
              <a:gd name="connsiteX18" fmla="*/ 734335 w 1249709"/>
              <a:gd name="connsiteY18" fmla="*/ 1624781 h 1671507"/>
              <a:gd name="connsiteX19" fmla="*/ 621264 w 1249709"/>
              <a:gd name="connsiteY19" fmla="*/ 1671484 h 1671507"/>
              <a:gd name="connsiteX20" fmla="*/ 483613 w 1249709"/>
              <a:gd name="connsiteY20" fmla="*/ 1629697 h 1671507"/>
              <a:gd name="connsiteX21" fmla="*/ 439368 w 1249709"/>
              <a:gd name="connsiteY21" fmla="*/ 1541207 h 1671507"/>
              <a:gd name="connsiteX22" fmla="*/ 471322 w 1249709"/>
              <a:gd name="connsiteY22" fmla="*/ 1423219 h 1671507"/>
              <a:gd name="connsiteX23" fmla="*/ 486071 w 1249709"/>
              <a:gd name="connsiteY23" fmla="*/ 1342103 h 1671507"/>
              <a:gd name="connsiteX24" fmla="*/ 397580 w 1249709"/>
              <a:gd name="connsiteY24" fmla="*/ 1290484 h 1671507"/>
              <a:gd name="connsiteX25" fmla="*/ 181271 w 1249709"/>
              <a:gd name="connsiteY25" fmla="*/ 1288026 h 1671507"/>
              <a:gd name="connsiteX26" fmla="*/ 1832 w 1249709"/>
              <a:gd name="connsiteY26" fmla="*/ 1288026 h 1671507"/>
              <a:gd name="connsiteX27" fmla="*/ 1832 w 1249709"/>
              <a:gd name="connsiteY27" fmla="*/ 1226574 h 1671507"/>
              <a:gd name="connsiteX28" fmla="*/ 28871 w 1249709"/>
              <a:gd name="connsiteY28" fmla="*/ 929149 h 1671507"/>
              <a:gd name="connsiteX29" fmla="*/ 58368 w 1249709"/>
              <a:gd name="connsiteY29" fmla="*/ 852949 h 1671507"/>
              <a:gd name="connsiteX30" fmla="*/ 102613 w 1249709"/>
              <a:gd name="connsiteY30" fmla="*/ 828368 h 1671507"/>
              <a:gd name="connsiteX31" fmla="*/ 186187 w 1249709"/>
              <a:gd name="connsiteY31" fmla="*/ 899652 h 1671507"/>
              <a:gd name="connsiteX32" fmla="*/ 299258 w 1249709"/>
              <a:gd name="connsiteY32" fmla="*/ 914400 h 1671507"/>
              <a:gd name="connsiteX33" fmla="*/ 390206 w 1249709"/>
              <a:gd name="connsiteY33" fmla="*/ 806245 h 1671507"/>
              <a:gd name="connsiteX34" fmla="*/ 382832 w 1249709"/>
              <a:gd name="connsiteY34" fmla="*/ 599768 h 1671507"/>
              <a:gd name="connsiteX35" fmla="*/ 306632 w 1249709"/>
              <a:gd name="connsiteY35" fmla="*/ 511278 h 1671507"/>
              <a:gd name="connsiteX36" fmla="*/ 196019 w 1249709"/>
              <a:gd name="connsiteY36" fmla="*/ 553065 h 1671507"/>
              <a:gd name="connsiteX37" fmla="*/ 114903 w 1249709"/>
              <a:gd name="connsiteY37" fmla="*/ 607142 h 1671507"/>
              <a:gd name="connsiteX38" fmla="*/ 68200 w 1249709"/>
              <a:gd name="connsiteY38" fmla="*/ 589936 h 1671507"/>
              <a:gd name="connsiteX39" fmla="*/ 33787 w 1249709"/>
              <a:gd name="connsiteY39" fmla="*/ 518652 h 1671507"/>
              <a:gd name="connsiteX40" fmla="*/ 21497 w 1249709"/>
              <a:gd name="connsiteY40" fmla="*/ 226142 h 1671507"/>
              <a:gd name="connsiteX41" fmla="*/ 23955 w 1249709"/>
              <a:gd name="connsiteY41" fmla="*/ 0 h 1671507"/>
              <a:gd name="connsiteX0" fmla="*/ 23955 w 1196451"/>
              <a:gd name="connsiteY0" fmla="*/ 0 h 1671507"/>
              <a:gd name="connsiteX1" fmla="*/ 1159580 w 1196451"/>
              <a:gd name="connsiteY1" fmla="*/ 0 h 1671507"/>
              <a:gd name="connsiteX2" fmla="*/ 1166955 w 1196451"/>
              <a:gd name="connsiteY2" fmla="*/ 430161 h 1671507"/>
              <a:gd name="connsiteX3" fmla="*/ 1071090 w 1196451"/>
              <a:gd name="connsiteY3" fmla="*/ 513736 h 1671507"/>
              <a:gd name="connsiteX4" fmla="*/ 987516 w 1196451"/>
              <a:gd name="connsiteY4" fmla="*/ 489155 h 1671507"/>
              <a:gd name="connsiteX5" fmla="*/ 899026 w 1196451"/>
              <a:gd name="connsiteY5" fmla="*/ 481781 h 1671507"/>
              <a:gd name="connsiteX6" fmla="*/ 837574 w 1196451"/>
              <a:gd name="connsiteY6" fmla="*/ 592394 h 1671507"/>
              <a:gd name="connsiteX7" fmla="*/ 864613 w 1196451"/>
              <a:gd name="connsiteY7" fmla="*/ 759542 h 1671507"/>
              <a:gd name="connsiteX8" fmla="*/ 982600 w 1196451"/>
              <a:gd name="connsiteY8" fmla="*/ 771832 h 1671507"/>
              <a:gd name="connsiteX9" fmla="*/ 1053884 w 1196451"/>
              <a:gd name="connsiteY9" fmla="*/ 734961 h 1671507"/>
              <a:gd name="connsiteX10" fmla="*/ 1144832 w 1196451"/>
              <a:gd name="connsiteY10" fmla="*/ 749710 h 1671507"/>
              <a:gd name="connsiteX11" fmla="*/ 1176787 w 1196451"/>
              <a:gd name="connsiteY11" fmla="*/ 843116 h 1671507"/>
              <a:gd name="connsiteX12" fmla="*/ 1196451 w 1196451"/>
              <a:gd name="connsiteY12" fmla="*/ 1317523 h 1671507"/>
              <a:gd name="connsiteX13" fmla="*/ 1154664 w 1196451"/>
              <a:gd name="connsiteY13" fmla="*/ 1312607 h 1671507"/>
              <a:gd name="connsiteX14" fmla="*/ 844948 w 1196451"/>
              <a:gd name="connsiteY14" fmla="*/ 1292942 h 1671507"/>
              <a:gd name="connsiteX15" fmla="*/ 739251 w 1196451"/>
              <a:gd name="connsiteY15" fmla="*/ 1315065 h 1671507"/>
              <a:gd name="connsiteX16" fmla="*/ 724503 w 1196451"/>
              <a:gd name="connsiteY16" fmla="*/ 1388807 h 1671507"/>
              <a:gd name="connsiteX17" fmla="*/ 768748 w 1196451"/>
              <a:gd name="connsiteY17" fmla="*/ 1531374 h 1671507"/>
              <a:gd name="connsiteX18" fmla="*/ 734335 w 1196451"/>
              <a:gd name="connsiteY18" fmla="*/ 1624781 h 1671507"/>
              <a:gd name="connsiteX19" fmla="*/ 621264 w 1196451"/>
              <a:gd name="connsiteY19" fmla="*/ 1671484 h 1671507"/>
              <a:gd name="connsiteX20" fmla="*/ 483613 w 1196451"/>
              <a:gd name="connsiteY20" fmla="*/ 1629697 h 1671507"/>
              <a:gd name="connsiteX21" fmla="*/ 439368 w 1196451"/>
              <a:gd name="connsiteY21" fmla="*/ 1541207 h 1671507"/>
              <a:gd name="connsiteX22" fmla="*/ 471322 w 1196451"/>
              <a:gd name="connsiteY22" fmla="*/ 1423219 h 1671507"/>
              <a:gd name="connsiteX23" fmla="*/ 486071 w 1196451"/>
              <a:gd name="connsiteY23" fmla="*/ 1342103 h 1671507"/>
              <a:gd name="connsiteX24" fmla="*/ 397580 w 1196451"/>
              <a:gd name="connsiteY24" fmla="*/ 1290484 h 1671507"/>
              <a:gd name="connsiteX25" fmla="*/ 181271 w 1196451"/>
              <a:gd name="connsiteY25" fmla="*/ 1288026 h 1671507"/>
              <a:gd name="connsiteX26" fmla="*/ 1832 w 1196451"/>
              <a:gd name="connsiteY26" fmla="*/ 1288026 h 1671507"/>
              <a:gd name="connsiteX27" fmla="*/ 1832 w 1196451"/>
              <a:gd name="connsiteY27" fmla="*/ 1226574 h 1671507"/>
              <a:gd name="connsiteX28" fmla="*/ 28871 w 1196451"/>
              <a:gd name="connsiteY28" fmla="*/ 929149 h 1671507"/>
              <a:gd name="connsiteX29" fmla="*/ 58368 w 1196451"/>
              <a:gd name="connsiteY29" fmla="*/ 852949 h 1671507"/>
              <a:gd name="connsiteX30" fmla="*/ 102613 w 1196451"/>
              <a:gd name="connsiteY30" fmla="*/ 828368 h 1671507"/>
              <a:gd name="connsiteX31" fmla="*/ 186187 w 1196451"/>
              <a:gd name="connsiteY31" fmla="*/ 899652 h 1671507"/>
              <a:gd name="connsiteX32" fmla="*/ 299258 w 1196451"/>
              <a:gd name="connsiteY32" fmla="*/ 914400 h 1671507"/>
              <a:gd name="connsiteX33" fmla="*/ 390206 w 1196451"/>
              <a:gd name="connsiteY33" fmla="*/ 806245 h 1671507"/>
              <a:gd name="connsiteX34" fmla="*/ 382832 w 1196451"/>
              <a:gd name="connsiteY34" fmla="*/ 599768 h 1671507"/>
              <a:gd name="connsiteX35" fmla="*/ 306632 w 1196451"/>
              <a:gd name="connsiteY35" fmla="*/ 511278 h 1671507"/>
              <a:gd name="connsiteX36" fmla="*/ 196019 w 1196451"/>
              <a:gd name="connsiteY36" fmla="*/ 553065 h 1671507"/>
              <a:gd name="connsiteX37" fmla="*/ 114903 w 1196451"/>
              <a:gd name="connsiteY37" fmla="*/ 607142 h 1671507"/>
              <a:gd name="connsiteX38" fmla="*/ 68200 w 1196451"/>
              <a:gd name="connsiteY38" fmla="*/ 589936 h 1671507"/>
              <a:gd name="connsiteX39" fmla="*/ 33787 w 1196451"/>
              <a:gd name="connsiteY39" fmla="*/ 518652 h 1671507"/>
              <a:gd name="connsiteX40" fmla="*/ 21497 w 1196451"/>
              <a:gd name="connsiteY40" fmla="*/ 226142 h 1671507"/>
              <a:gd name="connsiteX41" fmla="*/ 23955 w 1196451"/>
              <a:gd name="connsiteY41" fmla="*/ 0 h 167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451" h="1671507">
                <a:moveTo>
                  <a:pt x="23955" y="0"/>
                </a:moveTo>
                <a:lnTo>
                  <a:pt x="1159580" y="0"/>
                </a:lnTo>
                <a:cubicBezTo>
                  <a:pt x="1167200" y="211542"/>
                  <a:pt x="1181703" y="344538"/>
                  <a:pt x="1166955" y="430161"/>
                </a:cubicBezTo>
                <a:cubicBezTo>
                  <a:pt x="1152207" y="515784"/>
                  <a:pt x="1100996" y="503904"/>
                  <a:pt x="1071090" y="513736"/>
                </a:cubicBezTo>
                <a:cubicBezTo>
                  <a:pt x="1041184" y="523568"/>
                  <a:pt x="1016193" y="494481"/>
                  <a:pt x="987516" y="489155"/>
                </a:cubicBezTo>
                <a:cubicBezTo>
                  <a:pt x="958839" y="483829"/>
                  <a:pt x="924016" y="464575"/>
                  <a:pt x="899026" y="481781"/>
                </a:cubicBezTo>
                <a:cubicBezTo>
                  <a:pt x="874036" y="498987"/>
                  <a:pt x="843310" y="546101"/>
                  <a:pt x="837574" y="592394"/>
                </a:cubicBezTo>
                <a:cubicBezTo>
                  <a:pt x="831839" y="638688"/>
                  <a:pt x="840442" y="729636"/>
                  <a:pt x="864613" y="759542"/>
                </a:cubicBezTo>
                <a:cubicBezTo>
                  <a:pt x="888784" y="789448"/>
                  <a:pt x="951055" y="775929"/>
                  <a:pt x="982600" y="771832"/>
                </a:cubicBezTo>
                <a:cubicBezTo>
                  <a:pt x="1014145" y="767735"/>
                  <a:pt x="1026845" y="738648"/>
                  <a:pt x="1053884" y="734961"/>
                </a:cubicBezTo>
                <a:cubicBezTo>
                  <a:pt x="1080923" y="731274"/>
                  <a:pt x="1124348" y="731684"/>
                  <a:pt x="1144832" y="749710"/>
                </a:cubicBezTo>
                <a:cubicBezTo>
                  <a:pt x="1165316" y="767736"/>
                  <a:pt x="1168184" y="748481"/>
                  <a:pt x="1176787" y="843116"/>
                </a:cubicBezTo>
                <a:cubicBezTo>
                  <a:pt x="1185390" y="937752"/>
                  <a:pt x="1190920" y="1127637"/>
                  <a:pt x="1196451" y="1317523"/>
                </a:cubicBezTo>
                <a:lnTo>
                  <a:pt x="1154664" y="1312607"/>
                </a:lnTo>
                <a:cubicBezTo>
                  <a:pt x="1096080" y="1308510"/>
                  <a:pt x="914183" y="1292532"/>
                  <a:pt x="844948" y="1292942"/>
                </a:cubicBezTo>
                <a:cubicBezTo>
                  <a:pt x="775713" y="1293352"/>
                  <a:pt x="759325" y="1299088"/>
                  <a:pt x="739251" y="1315065"/>
                </a:cubicBezTo>
                <a:cubicBezTo>
                  <a:pt x="719177" y="1331042"/>
                  <a:pt x="719587" y="1352756"/>
                  <a:pt x="724503" y="1388807"/>
                </a:cubicBezTo>
                <a:cubicBezTo>
                  <a:pt x="729419" y="1424858"/>
                  <a:pt x="767109" y="1492045"/>
                  <a:pt x="768748" y="1531374"/>
                </a:cubicBezTo>
                <a:cubicBezTo>
                  <a:pt x="770387" y="1570703"/>
                  <a:pt x="758916" y="1601429"/>
                  <a:pt x="734335" y="1624781"/>
                </a:cubicBezTo>
                <a:cubicBezTo>
                  <a:pt x="709754" y="1648133"/>
                  <a:pt x="663051" y="1670665"/>
                  <a:pt x="621264" y="1671484"/>
                </a:cubicBezTo>
                <a:cubicBezTo>
                  <a:pt x="579477" y="1672303"/>
                  <a:pt x="513929" y="1651410"/>
                  <a:pt x="483613" y="1629697"/>
                </a:cubicBezTo>
                <a:cubicBezTo>
                  <a:pt x="453297" y="1607984"/>
                  <a:pt x="441417" y="1575620"/>
                  <a:pt x="439368" y="1541207"/>
                </a:cubicBezTo>
                <a:cubicBezTo>
                  <a:pt x="437320" y="1506794"/>
                  <a:pt x="463538" y="1456403"/>
                  <a:pt x="471322" y="1423219"/>
                </a:cubicBezTo>
                <a:cubicBezTo>
                  <a:pt x="479106" y="1390035"/>
                  <a:pt x="498361" y="1364225"/>
                  <a:pt x="486071" y="1342103"/>
                </a:cubicBezTo>
                <a:cubicBezTo>
                  <a:pt x="473781" y="1319981"/>
                  <a:pt x="448380" y="1299497"/>
                  <a:pt x="397580" y="1290484"/>
                </a:cubicBezTo>
                <a:cubicBezTo>
                  <a:pt x="346780" y="1281471"/>
                  <a:pt x="181271" y="1288026"/>
                  <a:pt x="181271" y="1288026"/>
                </a:cubicBezTo>
                <a:lnTo>
                  <a:pt x="1832" y="1288026"/>
                </a:lnTo>
                <a:cubicBezTo>
                  <a:pt x="2651" y="1280652"/>
                  <a:pt x="-2674" y="1286387"/>
                  <a:pt x="1832" y="1226574"/>
                </a:cubicBezTo>
                <a:cubicBezTo>
                  <a:pt x="6338" y="1166761"/>
                  <a:pt x="19448" y="991420"/>
                  <a:pt x="28871" y="929149"/>
                </a:cubicBezTo>
                <a:cubicBezTo>
                  <a:pt x="38294" y="866878"/>
                  <a:pt x="46078" y="869746"/>
                  <a:pt x="58368" y="852949"/>
                </a:cubicBezTo>
                <a:cubicBezTo>
                  <a:pt x="70658" y="836152"/>
                  <a:pt x="81310" y="820584"/>
                  <a:pt x="102613" y="828368"/>
                </a:cubicBezTo>
                <a:cubicBezTo>
                  <a:pt x="123916" y="836152"/>
                  <a:pt x="153413" y="885313"/>
                  <a:pt x="186187" y="899652"/>
                </a:cubicBezTo>
                <a:cubicBezTo>
                  <a:pt x="218961" y="913991"/>
                  <a:pt x="265255" y="929968"/>
                  <a:pt x="299258" y="914400"/>
                </a:cubicBezTo>
                <a:cubicBezTo>
                  <a:pt x="333261" y="898832"/>
                  <a:pt x="376277" y="858684"/>
                  <a:pt x="390206" y="806245"/>
                </a:cubicBezTo>
                <a:cubicBezTo>
                  <a:pt x="404135" y="753806"/>
                  <a:pt x="396761" y="648929"/>
                  <a:pt x="382832" y="599768"/>
                </a:cubicBezTo>
                <a:cubicBezTo>
                  <a:pt x="368903" y="550607"/>
                  <a:pt x="337768" y="519062"/>
                  <a:pt x="306632" y="511278"/>
                </a:cubicBezTo>
                <a:cubicBezTo>
                  <a:pt x="275497" y="503494"/>
                  <a:pt x="227974" y="537088"/>
                  <a:pt x="196019" y="553065"/>
                </a:cubicBezTo>
                <a:cubicBezTo>
                  <a:pt x="164064" y="569042"/>
                  <a:pt x="136206" y="600997"/>
                  <a:pt x="114903" y="607142"/>
                </a:cubicBezTo>
                <a:cubicBezTo>
                  <a:pt x="93600" y="613287"/>
                  <a:pt x="81719" y="604684"/>
                  <a:pt x="68200" y="589936"/>
                </a:cubicBezTo>
                <a:cubicBezTo>
                  <a:pt x="54681" y="575188"/>
                  <a:pt x="41571" y="579284"/>
                  <a:pt x="33787" y="518652"/>
                </a:cubicBezTo>
                <a:cubicBezTo>
                  <a:pt x="26003" y="458020"/>
                  <a:pt x="23545" y="312584"/>
                  <a:pt x="21497" y="226142"/>
                </a:cubicBezTo>
                <a:cubicBezTo>
                  <a:pt x="22316" y="150761"/>
                  <a:pt x="23136" y="75381"/>
                  <a:pt x="23955" y="0"/>
                </a:cubicBezTo>
                <a:close/>
              </a:path>
            </a:pathLst>
          </a:custGeom>
          <a:solidFill>
            <a:srgbClr val="288FE0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200" b="1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10"/>
          <p:cNvSpPr/>
          <p:nvPr/>
        </p:nvSpPr>
        <p:spPr>
          <a:xfrm>
            <a:off x="4271963" y="2303463"/>
            <a:ext cx="1042987" cy="1203325"/>
          </a:xfrm>
          <a:custGeom>
            <a:avLst/>
            <a:gdLst>
              <a:gd name="connsiteX0" fmla="*/ 29951 w 1394257"/>
              <a:gd name="connsiteY0" fmla="*/ 435696 h 2006614"/>
              <a:gd name="connsiteX1" fmla="*/ 472497 w 1394257"/>
              <a:gd name="connsiteY1" fmla="*/ 421042 h 2006614"/>
              <a:gd name="connsiteX2" fmla="*/ 619035 w 1394257"/>
              <a:gd name="connsiteY2" fmla="*/ 397596 h 2006614"/>
              <a:gd name="connsiteX3" fmla="*/ 665928 w 1394257"/>
              <a:gd name="connsiteY3" fmla="*/ 318465 h 2006614"/>
              <a:gd name="connsiteX4" fmla="*/ 604381 w 1394257"/>
              <a:gd name="connsiteY4" fmla="*/ 195373 h 2006614"/>
              <a:gd name="connsiteX5" fmla="*/ 572143 w 1394257"/>
              <a:gd name="connsiteY5" fmla="*/ 86934 h 2006614"/>
              <a:gd name="connsiteX6" fmla="*/ 651274 w 1394257"/>
              <a:gd name="connsiteY6" fmla="*/ 10734 h 2006614"/>
              <a:gd name="connsiteX7" fmla="*/ 844704 w 1394257"/>
              <a:gd name="connsiteY7" fmla="*/ 4873 h 2006614"/>
              <a:gd name="connsiteX8" fmla="*/ 926766 w 1394257"/>
              <a:gd name="connsiteY8" fmla="*/ 51765 h 2006614"/>
              <a:gd name="connsiteX9" fmla="*/ 920904 w 1394257"/>
              <a:gd name="connsiteY9" fmla="*/ 154342 h 2006614"/>
              <a:gd name="connsiteX10" fmla="*/ 862289 w 1394257"/>
              <a:gd name="connsiteY10" fmla="*/ 292088 h 2006614"/>
              <a:gd name="connsiteX11" fmla="*/ 917974 w 1394257"/>
              <a:gd name="connsiteY11" fmla="*/ 391734 h 2006614"/>
              <a:gd name="connsiteX12" fmla="*/ 1079166 w 1394257"/>
              <a:gd name="connsiteY12" fmla="*/ 397596 h 2006614"/>
              <a:gd name="connsiteX13" fmla="*/ 1357589 w 1394257"/>
              <a:gd name="connsiteY13" fmla="*/ 362427 h 2006614"/>
              <a:gd name="connsiteX14" fmla="*/ 1360520 w 1394257"/>
              <a:gd name="connsiteY14" fmla="*/ 1619727 h 2006614"/>
              <a:gd name="connsiteX15" fmla="*/ 1076235 w 1394257"/>
              <a:gd name="connsiteY15" fmla="*/ 1602142 h 2006614"/>
              <a:gd name="connsiteX16" fmla="*/ 909181 w 1394257"/>
              <a:gd name="connsiteY16" fmla="*/ 1619727 h 2006614"/>
              <a:gd name="connsiteX17" fmla="*/ 926766 w 1394257"/>
              <a:gd name="connsiteY17" fmla="*/ 1775057 h 2006614"/>
              <a:gd name="connsiteX18" fmla="*/ 959004 w 1394257"/>
              <a:gd name="connsiteY18" fmla="*/ 1854188 h 2006614"/>
              <a:gd name="connsiteX19" fmla="*/ 932628 w 1394257"/>
              <a:gd name="connsiteY19" fmla="*/ 1950904 h 2006614"/>
              <a:gd name="connsiteX20" fmla="*/ 765574 w 1394257"/>
              <a:gd name="connsiteY20" fmla="*/ 2006588 h 2006614"/>
              <a:gd name="connsiteX21" fmla="*/ 613174 w 1394257"/>
              <a:gd name="connsiteY21" fmla="*/ 1956765 h 2006614"/>
              <a:gd name="connsiteX22" fmla="*/ 583866 w 1394257"/>
              <a:gd name="connsiteY22" fmla="*/ 1857119 h 2006614"/>
              <a:gd name="connsiteX23" fmla="*/ 648343 w 1394257"/>
              <a:gd name="connsiteY23" fmla="*/ 1716442 h 2006614"/>
              <a:gd name="connsiteX24" fmla="*/ 665928 w 1394257"/>
              <a:gd name="connsiteY24" fmla="*/ 1631450 h 2006614"/>
              <a:gd name="connsiteX25" fmla="*/ 554558 w 1394257"/>
              <a:gd name="connsiteY25" fmla="*/ 1572834 h 2006614"/>
              <a:gd name="connsiteX26" fmla="*/ 44604 w 1394257"/>
              <a:gd name="connsiteY26" fmla="*/ 1569904 h 2006614"/>
              <a:gd name="connsiteX27" fmla="*/ 41674 w 1394257"/>
              <a:gd name="connsiteY27" fmla="*/ 1259242 h 2006614"/>
              <a:gd name="connsiteX28" fmla="*/ 82704 w 1394257"/>
              <a:gd name="connsiteY28" fmla="*/ 1139081 h 2006614"/>
              <a:gd name="connsiteX29" fmla="*/ 208728 w 1394257"/>
              <a:gd name="connsiteY29" fmla="*/ 1159596 h 2006614"/>
              <a:gd name="connsiteX30" fmla="*/ 243897 w 1394257"/>
              <a:gd name="connsiteY30" fmla="*/ 1180111 h 2006614"/>
              <a:gd name="connsiteX31" fmla="*/ 328889 w 1394257"/>
              <a:gd name="connsiteY31" fmla="*/ 1180111 h 2006614"/>
              <a:gd name="connsiteX32" fmla="*/ 393366 w 1394257"/>
              <a:gd name="connsiteY32" fmla="*/ 1089257 h 2006614"/>
              <a:gd name="connsiteX33" fmla="*/ 393366 w 1394257"/>
              <a:gd name="connsiteY33" fmla="*/ 860657 h 2006614"/>
              <a:gd name="connsiteX34" fmla="*/ 305443 w 1394257"/>
              <a:gd name="connsiteY34" fmla="*/ 761011 h 2006614"/>
              <a:gd name="connsiteX35" fmla="*/ 138389 w 1394257"/>
              <a:gd name="connsiteY35" fmla="*/ 825488 h 2006614"/>
              <a:gd name="connsiteX36" fmla="*/ 50466 w 1394257"/>
              <a:gd name="connsiteY36" fmla="*/ 790319 h 2006614"/>
              <a:gd name="connsiteX37" fmla="*/ 29951 w 1394257"/>
              <a:gd name="connsiteY37" fmla="*/ 435696 h 2006614"/>
              <a:gd name="connsiteX0" fmla="*/ 29951 w 1394257"/>
              <a:gd name="connsiteY0" fmla="*/ 435696 h 2006614"/>
              <a:gd name="connsiteX1" fmla="*/ 472497 w 1394257"/>
              <a:gd name="connsiteY1" fmla="*/ 421042 h 2006614"/>
              <a:gd name="connsiteX2" fmla="*/ 619035 w 1394257"/>
              <a:gd name="connsiteY2" fmla="*/ 397596 h 2006614"/>
              <a:gd name="connsiteX3" fmla="*/ 665928 w 1394257"/>
              <a:gd name="connsiteY3" fmla="*/ 318465 h 2006614"/>
              <a:gd name="connsiteX4" fmla="*/ 604381 w 1394257"/>
              <a:gd name="connsiteY4" fmla="*/ 195373 h 2006614"/>
              <a:gd name="connsiteX5" fmla="*/ 572143 w 1394257"/>
              <a:gd name="connsiteY5" fmla="*/ 86934 h 2006614"/>
              <a:gd name="connsiteX6" fmla="*/ 651274 w 1394257"/>
              <a:gd name="connsiteY6" fmla="*/ 10734 h 2006614"/>
              <a:gd name="connsiteX7" fmla="*/ 844704 w 1394257"/>
              <a:gd name="connsiteY7" fmla="*/ 4873 h 2006614"/>
              <a:gd name="connsiteX8" fmla="*/ 926766 w 1394257"/>
              <a:gd name="connsiteY8" fmla="*/ 51765 h 2006614"/>
              <a:gd name="connsiteX9" fmla="*/ 920904 w 1394257"/>
              <a:gd name="connsiteY9" fmla="*/ 154342 h 2006614"/>
              <a:gd name="connsiteX10" fmla="*/ 862289 w 1394257"/>
              <a:gd name="connsiteY10" fmla="*/ 292088 h 2006614"/>
              <a:gd name="connsiteX11" fmla="*/ 917974 w 1394257"/>
              <a:gd name="connsiteY11" fmla="*/ 391734 h 2006614"/>
              <a:gd name="connsiteX12" fmla="*/ 1079166 w 1394257"/>
              <a:gd name="connsiteY12" fmla="*/ 397596 h 2006614"/>
              <a:gd name="connsiteX13" fmla="*/ 1357589 w 1394257"/>
              <a:gd name="connsiteY13" fmla="*/ 362427 h 2006614"/>
              <a:gd name="connsiteX14" fmla="*/ 1360520 w 1394257"/>
              <a:gd name="connsiteY14" fmla="*/ 1619727 h 2006614"/>
              <a:gd name="connsiteX15" fmla="*/ 1076235 w 1394257"/>
              <a:gd name="connsiteY15" fmla="*/ 1602142 h 2006614"/>
              <a:gd name="connsiteX16" fmla="*/ 909181 w 1394257"/>
              <a:gd name="connsiteY16" fmla="*/ 1619727 h 2006614"/>
              <a:gd name="connsiteX17" fmla="*/ 926766 w 1394257"/>
              <a:gd name="connsiteY17" fmla="*/ 1775057 h 2006614"/>
              <a:gd name="connsiteX18" fmla="*/ 959004 w 1394257"/>
              <a:gd name="connsiteY18" fmla="*/ 1854188 h 2006614"/>
              <a:gd name="connsiteX19" fmla="*/ 932628 w 1394257"/>
              <a:gd name="connsiteY19" fmla="*/ 1950904 h 2006614"/>
              <a:gd name="connsiteX20" fmla="*/ 765574 w 1394257"/>
              <a:gd name="connsiteY20" fmla="*/ 2006588 h 2006614"/>
              <a:gd name="connsiteX21" fmla="*/ 613174 w 1394257"/>
              <a:gd name="connsiteY21" fmla="*/ 1956765 h 2006614"/>
              <a:gd name="connsiteX22" fmla="*/ 583866 w 1394257"/>
              <a:gd name="connsiteY22" fmla="*/ 1857119 h 2006614"/>
              <a:gd name="connsiteX23" fmla="*/ 648343 w 1394257"/>
              <a:gd name="connsiteY23" fmla="*/ 1716442 h 2006614"/>
              <a:gd name="connsiteX24" fmla="*/ 665928 w 1394257"/>
              <a:gd name="connsiteY24" fmla="*/ 1631450 h 2006614"/>
              <a:gd name="connsiteX25" fmla="*/ 554558 w 1394257"/>
              <a:gd name="connsiteY25" fmla="*/ 1572834 h 2006614"/>
              <a:gd name="connsiteX26" fmla="*/ 44604 w 1394257"/>
              <a:gd name="connsiteY26" fmla="*/ 1569904 h 2006614"/>
              <a:gd name="connsiteX27" fmla="*/ 41674 w 1394257"/>
              <a:gd name="connsiteY27" fmla="*/ 1259242 h 2006614"/>
              <a:gd name="connsiteX28" fmla="*/ 82704 w 1394257"/>
              <a:gd name="connsiteY28" fmla="*/ 1139081 h 2006614"/>
              <a:gd name="connsiteX29" fmla="*/ 208728 w 1394257"/>
              <a:gd name="connsiteY29" fmla="*/ 1159596 h 2006614"/>
              <a:gd name="connsiteX30" fmla="*/ 243897 w 1394257"/>
              <a:gd name="connsiteY30" fmla="*/ 1180111 h 2006614"/>
              <a:gd name="connsiteX31" fmla="*/ 328889 w 1394257"/>
              <a:gd name="connsiteY31" fmla="*/ 1180111 h 2006614"/>
              <a:gd name="connsiteX32" fmla="*/ 393366 w 1394257"/>
              <a:gd name="connsiteY32" fmla="*/ 1089257 h 2006614"/>
              <a:gd name="connsiteX33" fmla="*/ 393366 w 1394257"/>
              <a:gd name="connsiteY33" fmla="*/ 860657 h 2006614"/>
              <a:gd name="connsiteX34" fmla="*/ 305443 w 1394257"/>
              <a:gd name="connsiteY34" fmla="*/ 761011 h 2006614"/>
              <a:gd name="connsiteX35" fmla="*/ 138389 w 1394257"/>
              <a:gd name="connsiteY35" fmla="*/ 825488 h 2006614"/>
              <a:gd name="connsiteX36" fmla="*/ 50466 w 1394257"/>
              <a:gd name="connsiteY36" fmla="*/ 790319 h 2006614"/>
              <a:gd name="connsiteX37" fmla="*/ 29951 w 1394257"/>
              <a:gd name="connsiteY37" fmla="*/ 435696 h 2006614"/>
              <a:gd name="connsiteX0" fmla="*/ 29951 w 1394257"/>
              <a:gd name="connsiteY0" fmla="*/ 435696 h 2006614"/>
              <a:gd name="connsiteX1" fmla="*/ 472497 w 1394257"/>
              <a:gd name="connsiteY1" fmla="*/ 421042 h 2006614"/>
              <a:gd name="connsiteX2" fmla="*/ 619035 w 1394257"/>
              <a:gd name="connsiteY2" fmla="*/ 397596 h 2006614"/>
              <a:gd name="connsiteX3" fmla="*/ 665928 w 1394257"/>
              <a:gd name="connsiteY3" fmla="*/ 318465 h 2006614"/>
              <a:gd name="connsiteX4" fmla="*/ 604381 w 1394257"/>
              <a:gd name="connsiteY4" fmla="*/ 195373 h 2006614"/>
              <a:gd name="connsiteX5" fmla="*/ 572143 w 1394257"/>
              <a:gd name="connsiteY5" fmla="*/ 86934 h 2006614"/>
              <a:gd name="connsiteX6" fmla="*/ 651274 w 1394257"/>
              <a:gd name="connsiteY6" fmla="*/ 10734 h 2006614"/>
              <a:gd name="connsiteX7" fmla="*/ 844704 w 1394257"/>
              <a:gd name="connsiteY7" fmla="*/ 4873 h 2006614"/>
              <a:gd name="connsiteX8" fmla="*/ 926766 w 1394257"/>
              <a:gd name="connsiteY8" fmla="*/ 51765 h 2006614"/>
              <a:gd name="connsiteX9" fmla="*/ 920904 w 1394257"/>
              <a:gd name="connsiteY9" fmla="*/ 154342 h 2006614"/>
              <a:gd name="connsiteX10" fmla="*/ 862289 w 1394257"/>
              <a:gd name="connsiteY10" fmla="*/ 292088 h 2006614"/>
              <a:gd name="connsiteX11" fmla="*/ 917974 w 1394257"/>
              <a:gd name="connsiteY11" fmla="*/ 391734 h 2006614"/>
              <a:gd name="connsiteX12" fmla="*/ 1079166 w 1394257"/>
              <a:gd name="connsiteY12" fmla="*/ 397596 h 2006614"/>
              <a:gd name="connsiteX13" fmla="*/ 1357589 w 1394257"/>
              <a:gd name="connsiteY13" fmla="*/ 362427 h 2006614"/>
              <a:gd name="connsiteX14" fmla="*/ 1360520 w 1394257"/>
              <a:gd name="connsiteY14" fmla="*/ 1619727 h 2006614"/>
              <a:gd name="connsiteX15" fmla="*/ 1076235 w 1394257"/>
              <a:gd name="connsiteY15" fmla="*/ 1602142 h 2006614"/>
              <a:gd name="connsiteX16" fmla="*/ 909181 w 1394257"/>
              <a:gd name="connsiteY16" fmla="*/ 1619727 h 2006614"/>
              <a:gd name="connsiteX17" fmla="*/ 926766 w 1394257"/>
              <a:gd name="connsiteY17" fmla="*/ 1775057 h 2006614"/>
              <a:gd name="connsiteX18" fmla="*/ 959004 w 1394257"/>
              <a:gd name="connsiteY18" fmla="*/ 1854188 h 2006614"/>
              <a:gd name="connsiteX19" fmla="*/ 932628 w 1394257"/>
              <a:gd name="connsiteY19" fmla="*/ 1950904 h 2006614"/>
              <a:gd name="connsiteX20" fmla="*/ 765574 w 1394257"/>
              <a:gd name="connsiteY20" fmla="*/ 2006588 h 2006614"/>
              <a:gd name="connsiteX21" fmla="*/ 613174 w 1394257"/>
              <a:gd name="connsiteY21" fmla="*/ 1956765 h 2006614"/>
              <a:gd name="connsiteX22" fmla="*/ 583866 w 1394257"/>
              <a:gd name="connsiteY22" fmla="*/ 1857119 h 2006614"/>
              <a:gd name="connsiteX23" fmla="*/ 648343 w 1394257"/>
              <a:gd name="connsiteY23" fmla="*/ 1716442 h 2006614"/>
              <a:gd name="connsiteX24" fmla="*/ 665928 w 1394257"/>
              <a:gd name="connsiteY24" fmla="*/ 1631450 h 2006614"/>
              <a:gd name="connsiteX25" fmla="*/ 554558 w 1394257"/>
              <a:gd name="connsiteY25" fmla="*/ 1572834 h 2006614"/>
              <a:gd name="connsiteX26" fmla="*/ 44604 w 1394257"/>
              <a:gd name="connsiteY26" fmla="*/ 1569904 h 2006614"/>
              <a:gd name="connsiteX27" fmla="*/ 41674 w 1394257"/>
              <a:gd name="connsiteY27" fmla="*/ 1259242 h 2006614"/>
              <a:gd name="connsiteX28" fmla="*/ 82704 w 1394257"/>
              <a:gd name="connsiteY28" fmla="*/ 1139081 h 2006614"/>
              <a:gd name="connsiteX29" fmla="*/ 208728 w 1394257"/>
              <a:gd name="connsiteY29" fmla="*/ 1159596 h 2006614"/>
              <a:gd name="connsiteX30" fmla="*/ 243897 w 1394257"/>
              <a:gd name="connsiteY30" fmla="*/ 1180111 h 2006614"/>
              <a:gd name="connsiteX31" fmla="*/ 328889 w 1394257"/>
              <a:gd name="connsiteY31" fmla="*/ 1180111 h 2006614"/>
              <a:gd name="connsiteX32" fmla="*/ 393366 w 1394257"/>
              <a:gd name="connsiteY32" fmla="*/ 1089257 h 2006614"/>
              <a:gd name="connsiteX33" fmla="*/ 393366 w 1394257"/>
              <a:gd name="connsiteY33" fmla="*/ 860657 h 2006614"/>
              <a:gd name="connsiteX34" fmla="*/ 305443 w 1394257"/>
              <a:gd name="connsiteY34" fmla="*/ 761011 h 2006614"/>
              <a:gd name="connsiteX35" fmla="*/ 138389 w 1394257"/>
              <a:gd name="connsiteY35" fmla="*/ 825488 h 2006614"/>
              <a:gd name="connsiteX36" fmla="*/ 50466 w 1394257"/>
              <a:gd name="connsiteY36" fmla="*/ 790319 h 2006614"/>
              <a:gd name="connsiteX37" fmla="*/ 29951 w 1394257"/>
              <a:gd name="connsiteY37" fmla="*/ 435696 h 2006614"/>
              <a:gd name="connsiteX0" fmla="*/ 29951 w 1394257"/>
              <a:gd name="connsiteY0" fmla="*/ 435696 h 2006614"/>
              <a:gd name="connsiteX1" fmla="*/ 472497 w 1394257"/>
              <a:gd name="connsiteY1" fmla="*/ 421042 h 2006614"/>
              <a:gd name="connsiteX2" fmla="*/ 619035 w 1394257"/>
              <a:gd name="connsiteY2" fmla="*/ 397596 h 2006614"/>
              <a:gd name="connsiteX3" fmla="*/ 665928 w 1394257"/>
              <a:gd name="connsiteY3" fmla="*/ 318465 h 2006614"/>
              <a:gd name="connsiteX4" fmla="*/ 604381 w 1394257"/>
              <a:gd name="connsiteY4" fmla="*/ 195373 h 2006614"/>
              <a:gd name="connsiteX5" fmla="*/ 572143 w 1394257"/>
              <a:gd name="connsiteY5" fmla="*/ 86934 h 2006614"/>
              <a:gd name="connsiteX6" fmla="*/ 651274 w 1394257"/>
              <a:gd name="connsiteY6" fmla="*/ 10734 h 2006614"/>
              <a:gd name="connsiteX7" fmla="*/ 844704 w 1394257"/>
              <a:gd name="connsiteY7" fmla="*/ 4873 h 2006614"/>
              <a:gd name="connsiteX8" fmla="*/ 926766 w 1394257"/>
              <a:gd name="connsiteY8" fmla="*/ 51765 h 2006614"/>
              <a:gd name="connsiteX9" fmla="*/ 920904 w 1394257"/>
              <a:gd name="connsiteY9" fmla="*/ 154342 h 2006614"/>
              <a:gd name="connsiteX10" fmla="*/ 862289 w 1394257"/>
              <a:gd name="connsiteY10" fmla="*/ 292088 h 2006614"/>
              <a:gd name="connsiteX11" fmla="*/ 917974 w 1394257"/>
              <a:gd name="connsiteY11" fmla="*/ 391734 h 2006614"/>
              <a:gd name="connsiteX12" fmla="*/ 1079166 w 1394257"/>
              <a:gd name="connsiteY12" fmla="*/ 397596 h 2006614"/>
              <a:gd name="connsiteX13" fmla="*/ 1357589 w 1394257"/>
              <a:gd name="connsiteY13" fmla="*/ 362427 h 2006614"/>
              <a:gd name="connsiteX14" fmla="*/ 1360520 w 1394257"/>
              <a:gd name="connsiteY14" fmla="*/ 1619727 h 2006614"/>
              <a:gd name="connsiteX15" fmla="*/ 1076235 w 1394257"/>
              <a:gd name="connsiteY15" fmla="*/ 1602142 h 2006614"/>
              <a:gd name="connsiteX16" fmla="*/ 909181 w 1394257"/>
              <a:gd name="connsiteY16" fmla="*/ 1619727 h 2006614"/>
              <a:gd name="connsiteX17" fmla="*/ 926766 w 1394257"/>
              <a:gd name="connsiteY17" fmla="*/ 1775057 h 2006614"/>
              <a:gd name="connsiteX18" fmla="*/ 959004 w 1394257"/>
              <a:gd name="connsiteY18" fmla="*/ 1854188 h 2006614"/>
              <a:gd name="connsiteX19" fmla="*/ 932628 w 1394257"/>
              <a:gd name="connsiteY19" fmla="*/ 1950904 h 2006614"/>
              <a:gd name="connsiteX20" fmla="*/ 765574 w 1394257"/>
              <a:gd name="connsiteY20" fmla="*/ 2006588 h 2006614"/>
              <a:gd name="connsiteX21" fmla="*/ 613174 w 1394257"/>
              <a:gd name="connsiteY21" fmla="*/ 1956765 h 2006614"/>
              <a:gd name="connsiteX22" fmla="*/ 583866 w 1394257"/>
              <a:gd name="connsiteY22" fmla="*/ 1857119 h 2006614"/>
              <a:gd name="connsiteX23" fmla="*/ 648343 w 1394257"/>
              <a:gd name="connsiteY23" fmla="*/ 1716442 h 2006614"/>
              <a:gd name="connsiteX24" fmla="*/ 665928 w 1394257"/>
              <a:gd name="connsiteY24" fmla="*/ 1631450 h 2006614"/>
              <a:gd name="connsiteX25" fmla="*/ 554558 w 1394257"/>
              <a:gd name="connsiteY25" fmla="*/ 1572834 h 2006614"/>
              <a:gd name="connsiteX26" fmla="*/ 44604 w 1394257"/>
              <a:gd name="connsiteY26" fmla="*/ 1569904 h 2006614"/>
              <a:gd name="connsiteX27" fmla="*/ 41674 w 1394257"/>
              <a:gd name="connsiteY27" fmla="*/ 1259242 h 2006614"/>
              <a:gd name="connsiteX28" fmla="*/ 82704 w 1394257"/>
              <a:gd name="connsiteY28" fmla="*/ 1139081 h 2006614"/>
              <a:gd name="connsiteX29" fmla="*/ 208728 w 1394257"/>
              <a:gd name="connsiteY29" fmla="*/ 1159596 h 2006614"/>
              <a:gd name="connsiteX30" fmla="*/ 243897 w 1394257"/>
              <a:gd name="connsiteY30" fmla="*/ 1180111 h 2006614"/>
              <a:gd name="connsiteX31" fmla="*/ 328889 w 1394257"/>
              <a:gd name="connsiteY31" fmla="*/ 1180111 h 2006614"/>
              <a:gd name="connsiteX32" fmla="*/ 393366 w 1394257"/>
              <a:gd name="connsiteY32" fmla="*/ 1089257 h 2006614"/>
              <a:gd name="connsiteX33" fmla="*/ 393366 w 1394257"/>
              <a:gd name="connsiteY33" fmla="*/ 860657 h 2006614"/>
              <a:gd name="connsiteX34" fmla="*/ 305443 w 1394257"/>
              <a:gd name="connsiteY34" fmla="*/ 761011 h 2006614"/>
              <a:gd name="connsiteX35" fmla="*/ 138389 w 1394257"/>
              <a:gd name="connsiteY35" fmla="*/ 825488 h 2006614"/>
              <a:gd name="connsiteX36" fmla="*/ 50466 w 1394257"/>
              <a:gd name="connsiteY36" fmla="*/ 790319 h 2006614"/>
              <a:gd name="connsiteX37" fmla="*/ 29951 w 1394257"/>
              <a:gd name="connsiteY37" fmla="*/ 435696 h 2006614"/>
              <a:gd name="connsiteX0" fmla="*/ 29951 w 1380029"/>
              <a:gd name="connsiteY0" fmla="*/ 435696 h 2006614"/>
              <a:gd name="connsiteX1" fmla="*/ 472497 w 1380029"/>
              <a:gd name="connsiteY1" fmla="*/ 421042 h 2006614"/>
              <a:gd name="connsiteX2" fmla="*/ 619035 w 1380029"/>
              <a:gd name="connsiteY2" fmla="*/ 397596 h 2006614"/>
              <a:gd name="connsiteX3" fmla="*/ 665928 w 1380029"/>
              <a:gd name="connsiteY3" fmla="*/ 318465 h 2006614"/>
              <a:gd name="connsiteX4" fmla="*/ 604381 w 1380029"/>
              <a:gd name="connsiteY4" fmla="*/ 195373 h 2006614"/>
              <a:gd name="connsiteX5" fmla="*/ 572143 w 1380029"/>
              <a:gd name="connsiteY5" fmla="*/ 86934 h 2006614"/>
              <a:gd name="connsiteX6" fmla="*/ 651274 w 1380029"/>
              <a:gd name="connsiteY6" fmla="*/ 10734 h 2006614"/>
              <a:gd name="connsiteX7" fmla="*/ 844704 w 1380029"/>
              <a:gd name="connsiteY7" fmla="*/ 4873 h 2006614"/>
              <a:gd name="connsiteX8" fmla="*/ 926766 w 1380029"/>
              <a:gd name="connsiteY8" fmla="*/ 51765 h 2006614"/>
              <a:gd name="connsiteX9" fmla="*/ 920904 w 1380029"/>
              <a:gd name="connsiteY9" fmla="*/ 154342 h 2006614"/>
              <a:gd name="connsiteX10" fmla="*/ 862289 w 1380029"/>
              <a:gd name="connsiteY10" fmla="*/ 292088 h 2006614"/>
              <a:gd name="connsiteX11" fmla="*/ 917974 w 1380029"/>
              <a:gd name="connsiteY11" fmla="*/ 391734 h 2006614"/>
              <a:gd name="connsiteX12" fmla="*/ 1079166 w 1380029"/>
              <a:gd name="connsiteY12" fmla="*/ 397596 h 2006614"/>
              <a:gd name="connsiteX13" fmla="*/ 1357589 w 1380029"/>
              <a:gd name="connsiteY13" fmla="*/ 362427 h 2006614"/>
              <a:gd name="connsiteX14" fmla="*/ 1360520 w 1380029"/>
              <a:gd name="connsiteY14" fmla="*/ 1619727 h 2006614"/>
              <a:gd name="connsiteX15" fmla="*/ 1076235 w 1380029"/>
              <a:gd name="connsiteY15" fmla="*/ 1602142 h 2006614"/>
              <a:gd name="connsiteX16" fmla="*/ 909181 w 1380029"/>
              <a:gd name="connsiteY16" fmla="*/ 1619727 h 2006614"/>
              <a:gd name="connsiteX17" fmla="*/ 926766 w 1380029"/>
              <a:gd name="connsiteY17" fmla="*/ 1775057 h 2006614"/>
              <a:gd name="connsiteX18" fmla="*/ 959004 w 1380029"/>
              <a:gd name="connsiteY18" fmla="*/ 1854188 h 2006614"/>
              <a:gd name="connsiteX19" fmla="*/ 932628 w 1380029"/>
              <a:gd name="connsiteY19" fmla="*/ 1950904 h 2006614"/>
              <a:gd name="connsiteX20" fmla="*/ 765574 w 1380029"/>
              <a:gd name="connsiteY20" fmla="*/ 2006588 h 2006614"/>
              <a:gd name="connsiteX21" fmla="*/ 613174 w 1380029"/>
              <a:gd name="connsiteY21" fmla="*/ 1956765 h 2006614"/>
              <a:gd name="connsiteX22" fmla="*/ 583866 w 1380029"/>
              <a:gd name="connsiteY22" fmla="*/ 1857119 h 2006614"/>
              <a:gd name="connsiteX23" fmla="*/ 648343 w 1380029"/>
              <a:gd name="connsiteY23" fmla="*/ 1716442 h 2006614"/>
              <a:gd name="connsiteX24" fmla="*/ 665928 w 1380029"/>
              <a:gd name="connsiteY24" fmla="*/ 1631450 h 2006614"/>
              <a:gd name="connsiteX25" fmla="*/ 554558 w 1380029"/>
              <a:gd name="connsiteY25" fmla="*/ 1572834 h 2006614"/>
              <a:gd name="connsiteX26" fmla="*/ 44604 w 1380029"/>
              <a:gd name="connsiteY26" fmla="*/ 1569904 h 2006614"/>
              <a:gd name="connsiteX27" fmla="*/ 41674 w 1380029"/>
              <a:gd name="connsiteY27" fmla="*/ 1259242 h 2006614"/>
              <a:gd name="connsiteX28" fmla="*/ 82704 w 1380029"/>
              <a:gd name="connsiteY28" fmla="*/ 1139081 h 2006614"/>
              <a:gd name="connsiteX29" fmla="*/ 208728 w 1380029"/>
              <a:gd name="connsiteY29" fmla="*/ 1159596 h 2006614"/>
              <a:gd name="connsiteX30" fmla="*/ 243897 w 1380029"/>
              <a:gd name="connsiteY30" fmla="*/ 1180111 h 2006614"/>
              <a:gd name="connsiteX31" fmla="*/ 328889 w 1380029"/>
              <a:gd name="connsiteY31" fmla="*/ 1180111 h 2006614"/>
              <a:gd name="connsiteX32" fmla="*/ 393366 w 1380029"/>
              <a:gd name="connsiteY32" fmla="*/ 1089257 h 2006614"/>
              <a:gd name="connsiteX33" fmla="*/ 393366 w 1380029"/>
              <a:gd name="connsiteY33" fmla="*/ 860657 h 2006614"/>
              <a:gd name="connsiteX34" fmla="*/ 305443 w 1380029"/>
              <a:gd name="connsiteY34" fmla="*/ 761011 h 2006614"/>
              <a:gd name="connsiteX35" fmla="*/ 138389 w 1380029"/>
              <a:gd name="connsiteY35" fmla="*/ 825488 h 2006614"/>
              <a:gd name="connsiteX36" fmla="*/ 50466 w 1380029"/>
              <a:gd name="connsiteY36" fmla="*/ 790319 h 2006614"/>
              <a:gd name="connsiteX37" fmla="*/ 29951 w 1380029"/>
              <a:gd name="connsiteY37" fmla="*/ 435696 h 2006614"/>
              <a:gd name="connsiteX0" fmla="*/ 29951 w 1380029"/>
              <a:gd name="connsiteY0" fmla="*/ 435696 h 2006614"/>
              <a:gd name="connsiteX1" fmla="*/ 472497 w 1380029"/>
              <a:gd name="connsiteY1" fmla="*/ 421042 h 2006614"/>
              <a:gd name="connsiteX2" fmla="*/ 619035 w 1380029"/>
              <a:gd name="connsiteY2" fmla="*/ 397596 h 2006614"/>
              <a:gd name="connsiteX3" fmla="*/ 665928 w 1380029"/>
              <a:gd name="connsiteY3" fmla="*/ 318465 h 2006614"/>
              <a:gd name="connsiteX4" fmla="*/ 604381 w 1380029"/>
              <a:gd name="connsiteY4" fmla="*/ 195373 h 2006614"/>
              <a:gd name="connsiteX5" fmla="*/ 572143 w 1380029"/>
              <a:gd name="connsiteY5" fmla="*/ 86934 h 2006614"/>
              <a:gd name="connsiteX6" fmla="*/ 651274 w 1380029"/>
              <a:gd name="connsiteY6" fmla="*/ 10734 h 2006614"/>
              <a:gd name="connsiteX7" fmla="*/ 844704 w 1380029"/>
              <a:gd name="connsiteY7" fmla="*/ 4873 h 2006614"/>
              <a:gd name="connsiteX8" fmla="*/ 926766 w 1380029"/>
              <a:gd name="connsiteY8" fmla="*/ 51765 h 2006614"/>
              <a:gd name="connsiteX9" fmla="*/ 920904 w 1380029"/>
              <a:gd name="connsiteY9" fmla="*/ 154342 h 2006614"/>
              <a:gd name="connsiteX10" fmla="*/ 862289 w 1380029"/>
              <a:gd name="connsiteY10" fmla="*/ 292088 h 2006614"/>
              <a:gd name="connsiteX11" fmla="*/ 917974 w 1380029"/>
              <a:gd name="connsiteY11" fmla="*/ 391734 h 2006614"/>
              <a:gd name="connsiteX12" fmla="*/ 1079166 w 1380029"/>
              <a:gd name="connsiteY12" fmla="*/ 397596 h 2006614"/>
              <a:gd name="connsiteX13" fmla="*/ 1357589 w 1380029"/>
              <a:gd name="connsiteY13" fmla="*/ 362427 h 2006614"/>
              <a:gd name="connsiteX14" fmla="*/ 1360520 w 1380029"/>
              <a:gd name="connsiteY14" fmla="*/ 1619727 h 2006614"/>
              <a:gd name="connsiteX15" fmla="*/ 1076235 w 1380029"/>
              <a:gd name="connsiteY15" fmla="*/ 1602142 h 2006614"/>
              <a:gd name="connsiteX16" fmla="*/ 909181 w 1380029"/>
              <a:gd name="connsiteY16" fmla="*/ 1619727 h 2006614"/>
              <a:gd name="connsiteX17" fmla="*/ 926766 w 1380029"/>
              <a:gd name="connsiteY17" fmla="*/ 1775057 h 2006614"/>
              <a:gd name="connsiteX18" fmla="*/ 959004 w 1380029"/>
              <a:gd name="connsiteY18" fmla="*/ 1854188 h 2006614"/>
              <a:gd name="connsiteX19" fmla="*/ 932628 w 1380029"/>
              <a:gd name="connsiteY19" fmla="*/ 1950904 h 2006614"/>
              <a:gd name="connsiteX20" fmla="*/ 765574 w 1380029"/>
              <a:gd name="connsiteY20" fmla="*/ 2006588 h 2006614"/>
              <a:gd name="connsiteX21" fmla="*/ 613174 w 1380029"/>
              <a:gd name="connsiteY21" fmla="*/ 1956765 h 2006614"/>
              <a:gd name="connsiteX22" fmla="*/ 583866 w 1380029"/>
              <a:gd name="connsiteY22" fmla="*/ 1857119 h 2006614"/>
              <a:gd name="connsiteX23" fmla="*/ 648343 w 1380029"/>
              <a:gd name="connsiteY23" fmla="*/ 1716442 h 2006614"/>
              <a:gd name="connsiteX24" fmla="*/ 665928 w 1380029"/>
              <a:gd name="connsiteY24" fmla="*/ 1631450 h 2006614"/>
              <a:gd name="connsiteX25" fmla="*/ 554558 w 1380029"/>
              <a:gd name="connsiteY25" fmla="*/ 1572834 h 2006614"/>
              <a:gd name="connsiteX26" fmla="*/ 44604 w 1380029"/>
              <a:gd name="connsiteY26" fmla="*/ 1569904 h 2006614"/>
              <a:gd name="connsiteX27" fmla="*/ 41674 w 1380029"/>
              <a:gd name="connsiteY27" fmla="*/ 1259242 h 2006614"/>
              <a:gd name="connsiteX28" fmla="*/ 82704 w 1380029"/>
              <a:gd name="connsiteY28" fmla="*/ 1139081 h 2006614"/>
              <a:gd name="connsiteX29" fmla="*/ 208728 w 1380029"/>
              <a:gd name="connsiteY29" fmla="*/ 1159596 h 2006614"/>
              <a:gd name="connsiteX30" fmla="*/ 243897 w 1380029"/>
              <a:gd name="connsiteY30" fmla="*/ 1180111 h 2006614"/>
              <a:gd name="connsiteX31" fmla="*/ 328889 w 1380029"/>
              <a:gd name="connsiteY31" fmla="*/ 1180111 h 2006614"/>
              <a:gd name="connsiteX32" fmla="*/ 393366 w 1380029"/>
              <a:gd name="connsiteY32" fmla="*/ 1089257 h 2006614"/>
              <a:gd name="connsiteX33" fmla="*/ 393366 w 1380029"/>
              <a:gd name="connsiteY33" fmla="*/ 860657 h 2006614"/>
              <a:gd name="connsiteX34" fmla="*/ 305443 w 1380029"/>
              <a:gd name="connsiteY34" fmla="*/ 761011 h 2006614"/>
              <a:gd name="connsiteX35" fmla="*/ 138389 w 1380029"/>
              <a:gd name="connsiteY35" fmla="*/ 825488 h 2006614"/>
              <a:gd name="connsiteX36" fmla="*/ 50466 w 1380029"/>
              <a:gd name="connsiteY36" fmla="*/ 790319 h 2006614"/>
              <a:gd name="connsiteX37" fmla="*/ 29951 w 1380029"/>
              <a:gd name="connsiteY37" fmla="*/ 435696 h 2006614"/>
              <a:gd name="connsiteX0" fmla="*/ 29951 w 1380029"/>
              <a:gd name="connsiteY0" fmla="*/ 435696 h 2006614"/>
              <a:gd name="connsiteX1" fmla="*/ 472497 w 1380029"/>
              <a:gd name="connsiteY1" fmla="*/ 421042 h 2006614"/>
              <a:gd name="connsiteX2" fmla="*/ 619035 w 1380029"/>
              <a:gd name="connsiteY2" fmla="*/ 397596 h 2006614"/>
              <a:gd name="connsiteX3" fmla="*/ 665928 w 1380029"/>
              <a:gd name="connsiteY3" fmla="*/ 318465 h 2006614"/>
              <a:gd name="connsiteX4" fmla="*/ 604381 w 1380029"/>
              <a:gd name="connsiteY4" fmla="*/ 195373 h 2006614"/>
              <a:gd name="connsiteX5" fmla="*/ 572143 w 1380029"/>
              <a:gd name="connsiteY5" fmla="*/ 86934 h 2006614"/>
              <a:gd name="connsiteX6" fmla="*/ 651274 w 1380029"/>
              <a:gd name="connsiteY6" fmla="*/ 10734 h 2006614"/>
              <a:gd name="connsiteX7" fmla="*/ 844704 w 1380029"/>
              <a:gd name="connsiteY7" fmla="*/ 4873 h 2006614"/>
              <a:gd name="connsiteX8" fmla="*/ 926766 w 1380029"/>
              <a:gd name="connsiteY8" fmla="*/ 51765 h 2006614"/>
              <a:gd name="connsiteX9" fmla="*/ 920904 w 1380029"/>
              <a:gd name="connsiteY9" fmla="*/ 154342 h 2006614"/>
              <a:gd name="connsiteX10" fmla="*/ 862289 w 1380029"/>
              <a:gd name="connsiteY10" fmla="*/ 292088 h 2006614"/>
              <a:gd name="connsiteX11" fmla="*/ 917974 w 1380029"/>
              <a:gd name="connsiteY11" fmla="*/ 391734 h 2006614"/>
              <a:gd name="connsiteX12" fmla="*/ 1079166 w 1380029"/>
              <a:gd name="connsiteY12" fmla="*/ 397596 h 2006614"/>
              <a:gd name="connsiteX13" fmla="*/ 1357589 w 1380029"/>
              <a:gd name="connsiteY13" fmla="*/ 362427 h 2006614"/>
              <a:gd name="connsiteX14" fmla="*/ 1360520 w 1380029"/>
              <a:gd name="connsiteY14" fmla="*/ 1619727 h 2006614"/>
              <a:gd name="connsiteX15" fmla="*/ 1076235 w 1380029"/>
              <a:gd name="connsiteY15" fmla="*/ 1602142 h 2006614"/>
              <a:gd name="connsiteX16" fmla="*/ 909181 w 1380029"/>
              <a:gd name="connsiteY16" fmla="*/ 1619727 h 2006614"/>
              <a:gd name="connsiteX17" fmla="*/ 926766 w 1380029"/>
              <a:gd name="connsiteY17" fmla="*/ 1775057 h 2006614"/>
              <a:gd name="connsiteX18" fmla="*/ 959004 w 1380029"/>
              <a:gd name="connsiteY18" fmla="*/ 1854188 h 2006614"/>
              <a:gd name="connsiteX19" fmla="*/ 932628 w 1380029"/>
              <a:gd name="connsiteY19" fmla="*/ 1950904 h 2006614"/>
              <a:gd name="connsiteX20" fmla="*/ 765574 w 1380029"/>
              <a:gd name="connsiteY20" fmla="*/ 2006588 h 2006614"/>
              <a:gd name="connsiteX21" fmla="*/ 613174 w 1380029"/>
              <a:gd name="connsiteY21" fmla="*/ 1956765 h 2006614"/>
              <a:gd name="connsiteX22" fmla="*/ 583866 w 1380029"/>
              <a:gd name="connsiteY22" fmla="*/ 1857119 h 2006614"/>
              <a:gd name="connsiteX23" fmla="*/ 648343 w 1380029"/>
              <a:gd name="connsiteY23" fmla="*/ 1716442 h 2006614"/>
              <a:gd name="connsiteX24" fmla="*/ 665928 w 1380029"/>
              <a:gd name="connsiteY24" fmla="*/ 1631450 h 2006614"/>
              <a:gd name="connsiteX25" fmla="*/ 554558 w 1380029"/>
              <a:gd name="connsiteY25" fmla="*/ 1572834 h 2006614"/>
              <a:gd name="connsiteX26" fmla="*/ 44604 w 1380029"/>
              <a:gd name="connsiteY26" fmla="*/ 1569904 h 2006614"/>
              <a:gd name="connsiteX27" fmla="*/ 41674 w 1380029"/>
              <a:gd name="connsiteY27" fmla="*/ 1259242 h 2006614"/>
              <a:gd name="connsiteX28" fmla="*/ 82704 w 1380029"/>
              <a:gd name="connsiteY28" fmla="*/ 1139081 h 2006614"/>
              <a:gd name="connsiteX29" fmla="*/ 208728 w 1380029"/>
              <a:gd name="connsiteY29" fmla="*/ 1159596 h 2006614"/>
              <a:gd name="connsiteX30" fmla="*/ 243897 w 1380029"/>
              <a:gd name="connsiteY30" fmla="*/ 1180111 h 2006614"/>
              <a:gd name="connsiteX31" fmla="*/ 328889 w 1380029"/>
              <a:gd name="connsiteY31" fmla="*/ 1180111 h 2006614"/>
              <a:gd name="connsiteX32" fmla="*/ 393366 w 1380029"/>
              <a:gd name="connsiteY32" fmla="*/ 1089257 h 2006614"/>
              <a:gd name="connsiteX33" fmla="*/ 393366 w 1380029"/>
              <a:gd name="connsiteY33" fmla="*/ 860657 h 2006614"/>
              <a:gd name="connsiteX34" fmla="*/ 305443 w 1380029"/>
              <a:gd name="connsiteY34" fmla="*/ 761011 h 2006614"/>
              <a:gd name="connsiteX35" fmla="*/ 138389 w 1380029"/>
              <a:gd name="connsiteY35" fmla="*/ 825488 h 2006614"/>
              <a:gd name="connsiteX36" fmla="*/ 50466 w 1380029"/>
              <a:gd name="connsiteY36" fmla="*/ 790319 h 2006614"/>
              <a:gd name="connsiteX37" fmla="*/ 29951 w 1380029"/>
              <a:gd name="connsiteY37" fmla="*/ 435696 h 2006614"/>
              <a:gd name="connsiteX0" fmla="*/ 29951 w 1361127"/>
              <a:gd name="connsiteY0" fmla="*/ 435696 h 2006614"/>
              <a:gd name="connsiteX1" fmla="*/ 472497 w 1361127"/>
              <a:gd name="connsiteY1" fmla="*/ 421042 h 2006614"/>
              <a:gd name="connsiteX2" fmla="*/ 619035 w 1361127"/>
              <a:gd name="connsiteY2" fmla="*/ 397596 h 2006614"/>
              <a:gd name="connsiteX3" fmla="*/ 665928 w 1361127"/>
              <a:gd name="connsiteY3" fmla="*/ 318465 h 2006614"/>
              <a:gd name="connsiteX4" fmla="*/ 604381 w 1361127"/>
              <a:gd name="connsiteY4" fmla="*/ 195373 h 2006614"/>
              <a:gd name="connsiteX5" fmla="*/ 572143 w 1361127"/>
              <a:gd name="connsiteY5" fmla="*/ 86934 h 2006614"/>
              <a:gd name="connsiteX6" fmla="*/ 651274 w 1361127"/>
              <a:gd name="connsiteY6" fmla="*/ 10734 h 2006614"/>
              <a:gd name="connsiteX7" fmla="*/ 844704 w 1361127"/>
              <a:gd name="connsiteY7" fmla="*/ 4873 h 2006614"/>
              <a:gd name="connsiteX8" fmla="*/ 926766 w 1361127"/>
              <a:gd name="connsiteY8" fmla="*/ 51765 h 2006614"/>
              <a:gd name="connsiteX9" fmla="*/ 920904 w 1361127"/>
              <a:gd name="connsiteY9" fmla="*/ 154342 h 2006614"/>
              <a:gd name="connsiteX10" fmla="*/ 862289 w 1361127"/>
              <a:gd name="connsiteY10" fmla="*/ 292088 h 2006614"/>
              <a:gd name="connsiteX11" fmla="*/ 917974 w 1361127"/>
              <a:gd name="connsiteY11" fmla="*/ 391734 h 2006614"/>
              <a:gd name="connsiteX12" fmla="*/ 1079166 w 1361127"/>
              <a:gd name="connsiteY12" fmla="*/ 397596 h 2006614"/>
              <a:gd name="connsiteX13" fmla="*/ 1357589 w 1361127"/>
              <a:gd name="connsiteY13" fmla="*/ 362427 h 2006614"/>
              <a:gd name="connsiteX14" fmla="*/ 1360520 w 1361127"/>
              <a:gd name="connsiteY14" fmla="*/ 1619727 h 2006614"/>
              <a:gd name="connsiteX15" fmla="*/ 1076235 w 1361127"/>
              <a:gd name="connsiteY15" fmla="*/ 1602142 h 2006614"/>
              <a:gd name="connsiteX16" fmla="*/ 909181 w 1361127"/>
              <a:gd name="connsiteY16" fmla="*/ 1619727 h 2006614"/>
              <a:gd name="connsiteX17" fmla="*/ 926766 w 1361127"/>
              <a:gd name="connsiteY17" fmla="*/ 1775057 h 2006614"/>
              <a:gd name="connsiteX18" fmla="*/ 959004 w 1361127"/>
              <a:gd name="connsiteY18" fmla="*/ 1854188 h 2006614"/>
              <a:gd name="connsiteX19" fmla="*/ 932628 w 1361127"/>
              <a:gd name="connsiteY19" fmla="*/ 1950904 h 2006614"/>
              <a:gd name="connsiteX20" fmla="*/ 765574 w 1361127"/>
              <a:gd name="connsiteY20" fmla="*/ 2006588 h 2006614"/>
              <a:gd name="connsiteX21" fmla="*/ 613174 w 1361127"/>
              <a:gd name="connsiteY21" fmla="*/ 1956765 h 2006614"/>
              <a:gd name="connsiteX22" fmla="*/ 583866 w 1361127"/>
              <a:gd name="connsiteY22" fmla="*/ 1857119 h 2006614"/>
              <a:gd name="connsiteX23" fmla="*/ 648343 w 1361127"/>
              <a:gd name="connsiteY23" fmla="*/ 1716442 h 2006614"/>
              <a:gd name="connsiteX24" fmla="*/ 665928 w 1361127"/>
              <a:gd name="connsiteY24" fmla="*/ 1631450 h 2006614"/>
              <a:gd name="connsiteX25" fmla="*/ 554558 w 1361127"/>
              <a:gd name="connsiteY25" fmla="*/ 1572834 h 2006614"/>
              <a:gd name="connsiteX26" fmla="*/ 44604 w 1361127"/>
              <a:gd name="connsiteY26" fmla="*/ 1569904 h 2006614"/>
              <a:gd name="connsiteX27" fmla="*/ 41674 w 1361127"/>
              <a:gd name="connsiteY27" fmla="*/ 1259242 h 2006614"/>
              <a:gd name="connsiteX28" fmla="*/ 82704 w 1361127"/>
              <a:gd name="connsiteY28" fmla="*/ 1139081 h 2006614"/>
              <a:gd name="connsiteX29" fmla="*/ 208728 w 1361127"/>
              <a:gd name="connsiteY29" fmla="*/ 1159596 h 2006614"/>
              <a:gd name="connsiteX30" fmla="*/ 243897 w 1361127"/>
              <a:gd name="connsiteY30" fmla="*/ 1180111 h 2006614"/>
              <a:gd name="connsiteX31" fmla="*/ 328889 w 1361127"/>
              <a:gd name="connsiteY31" fmla="*/ 1180111 h 2006614"/>
              <a:gd name="connsiteX32" fmla="*/ 393366 w 1361127"/>
              <a:gd name="connsiteY32" fmla="*/ 1089257 h 2006614"/>
              <a:gd name="connsiteX33" fmla="*/ 393366 w 1361127"/>
              <a:gd name="connsiteY33" fmla="*/ 860657 h 2006614"/>
              <a:gd name="connsiteX34" fmla="*/ 305443 w 1361127"/>
              <a:gd name="connsiteY34" fmla="*/ 761011 h 2006614"/>
              <a:gd name="connsiteX35" fmla="*/ 138389 w 1361127"/>
              <a:gd name="connsiteY35" fmla="*/ 825488 h 2006614"/>
              <a:gd name="connsiteX36" fmla="*/ 50466 w 1361127"/>
              <a:gd name="connsiteY36" fmla="*/ 790319 h 2006614"/>
              <a:gd name="connsiteX37" fmla="*/ 29951 w 1361127"/>
              <a:gd name="connsiteY37" fmla="*/ 435696 h 2006614"/>
              <a:gd name="connsiteX0" fmla="*/ 29951 w 1361127"/>
              <a:gd name="connsiteY0" fmla="*/ 435696 h 2006614"/>
              <a:gd name="connsiteX1" fmla="*/ 472497 w 1361127"/>
              <a:gd name="connsiteY1" fmla="*/ 421042 h 2006614"/>
              <a:gd name="connsiteX2" fmla="*/ 619035 w 1361127"/>
              <a:gd name="connsiteY2" fmla="*/ 397596 h 2006614"/>
              <a:gd name="connsiteX3" fmla="*/ 665928 w 1361127"/>
              <a:gd name="connsiteY3" fmla="*/ 318465 h 2006614"/>
              <a:gd name="connsiteX4" fmla="*/ 604381 w 1361127"/>
              <a:gd name="connsiteY4" fmla="*/ 195373 h 2006614"/>
              <a:gd name="connsiteX5" fmla="*/ 572143 w 1361127"/>
              <a:gd name="connsiteY5" fmla="*/ 86934 h 2006614"/>
              <a:gd name="connsiteX6" fmla="*/ 651274 w 1361127"/>
              <a:gd name="connsiteY6" fmla="*/ 10734 h 2006614"/>
              <a:gd name="connsiteX7" fmla="*/ 844704 w 1361127"/>
              <a:gd name="connsiteY7" fmla="*/ 4873 h 2006614"/>
              <a:gd name="connsiteX8" fmla="*/ 926766 w 1361127"/>
              <a:gd name="connsiteY8" fmla="*/ 51765 h 2006614"/>
              <a:gd name="connsiteX9" fmla="*/ 920904 w 1361127"/>
              <a:gd name="connsiteY9" fmla="*/ 154342 h 2006614"/>
              <a:gd name="connsiteX10" fmla="*/ 862289 w 1361127"/>
              <a:gd name="connsiteY10" fmla="*/ 292088 h 2006614"/>
              <a:gd name="connsiteX11" fmla="*/ 917974 w 1361127"/>
              <a:gd name="connsiteY11" fmla="*/ 391734 h 2006614"/>
              <a:gd name="connsiteX12" fmla="*/ 1079166 w 1361127"/>
              <a:gd name="connsiteY12" fmla="*/ 397596 h 2006614"/>
              <a:gd name="connsiteX13" fmla="*/ 1357589 w 1361127"/>
              <a:gd name="connsiteY13" fmla="*/ 362427 h 2006614"/>
              <a:gd name="connsiteX14" fmla="*/ 1360520 w 1361127"/>
              <a:gd name="connsiteY14" fmla="*/ 1619727 h 2006614"/>
              <a:gd name="connsiteX15" fmla="*/ 1076235 w 1361127"/>
              <a:gd name="connsiteY15" fmla="*/ 1602142 h 2006614"/>
              <a:gd name="connsiteX16" fmla="*/ 909181 w 1361127"/>
              <a:gd name="connsiteY16" fmla="*/ 1619727 h 2006614"/>
              <a:gd name="connsiteX17" fmla="*/ 926766 w 1361127"/>
              <a:gd name="connsiteY17" fmla="*/ 1775057 h 2006614"/>
              <a:gd name="connsiteX18" fmla="*/ 959004 w 1361127"/>
              <a:gd name="connsiteY18" fmla="*/ 1854188 h 2006614"/>
              <a:gd name="connsiteX19" fmla="*/ 932628 w 1361127"/>
              <a:gd name="connsiteY19" fmla="*/ 1950904 h 2006614"/>
              <a:gd name="connsiteX20" fmla="*/ 765574 w 1361127"/>
              <a:gd name="connsiteY20" fmla="*/ 2006588 h 2006614"/>
              <a:gd name="connsiteX21" fmla="*/ 613174 w 1361127"/>
              <a:gd name="connsiteY21" fmla="*/ 1956765 h 2006614"/>
              <a:gd name="connsiteX22" fmla="*/ 583866 w 1361127"/>
              <a:gd name="connsiteY22" fmla="*/ 1857119 h 2006614"/>
              <a:gd name="connsiteX23" fmla="*/ 648343 w 1361127"/>
              <a:gd name="connsiteY23" fmla="*/ 1716442 h 2006614"/>
              <a:gd name="connsiteX24" fmla="*/ 665928 w 1361127"/>
              <a:gd name="connsiteY24" fmla="*/ 1631450 h 2006614"/>
              <a:gd name="connsiteX25" fmla="*/ 554558 w 1361127"/>
              <a:gd name="connsiteY25" fmla="*/ 1572834 h 2006614"/>
              <a:gd name="connsiteX26" fmla="*/ 44604 w 1361127"/>
              <a:gd name="connsiteY26" fmla="*/ 1569904 h 2006614"/>
              <a:gd name="connsiteX27" fmla="*/ 41674 w 1361127"/>
              <a:gd name="connsiteY27" fmla="*/ 1259242 h 2006614"/>
              <a:gd name="connsiteX28" fmla="*/ 82704 w 1361127"/>
              <a:gd name="connsiteY28" fmla="*/ 1139081 h 2006614"/>
              <a:gd name="connsiteX29" fmla="*/ 208728 w 1361127"/>
              <a:gd name="connsiteY29" fmla="*/ 1159596 h 2006614"/>
              <a:gd name="connsiteX30" fmla="*/ 243897 w 1361127"/>
              <a:gd name="connsiteY30" fmla="*/ 1180111 h 2006614"/>
              <a:gd name="connsiteX31" fmla="*/ 328889 w 1361127"/>
              <a:gd name="connsiteY31" fmla="*/ 1180111 h 2006614"/>
              <a:gd name="connsiteX32" fmla="*/ 393366 w 1361127"/>
              <a:gd name="connsiteY32" fmla="*/ 1089257 h 2006614"/>
              <a:gd name="connsiteX33" fmla="*/ 393366 w 1361127"/>
              <a:gd name="connsiteY33" fmla="*/ 860657 h 2006614"/>
              <a:gd name="connsiteX34" fmla="*/ 305443 w 1361127"/>
              <a:gd name="connsiteY34" fmla="*/ 761011 h 2006614"/>
              <a:gd name="connsiteX35" fmla="*/ 138389 w 1361127"/>
              <a:gd name="connsiteY35" fmla="*/ 825488 h 2006614"/>
              <a:gd name="connsiteX36" fmla="*/ 50466 w 1361127"/>
              <a:gd name="connsiteY36" fmla="*/ 790319 h 2006614"/>
              <a:gd name="connsiteX37" fmla="*/ 29951 w 1361127"/>
              <a:gd name="connsiteY37" fmla="*/ 435696 h 2006614"/>
              <a:gd name="connsiteX0" fmla="*/ 29951 w 1361127"/>
              <a:gd name="connsiteY0" fmla="*/ 435696 h 2006614"/>
              <a:gd name="connsiteX1" fmla="*/ 472497 w 1361127"/>
              <a:gd name="connsiteY1" fmla="*/ 421042 h 2006614"/>
              <a:gd name="connsiteX2" fmla="*/ 619035 w 1361127"/>
              <a:gd name="connsiteY2" fmla="*/ 397596 h 2006614"/>
              <a:gd name="connsiteX3" fmla="*/ 665928 w 1361127"/>
              <a:gd name="connsiteY3" fmla="*/ 318465 h 2006614"/>
              <a:gd name="connsiteX4" fmla="*/ 604381 w 1361127"/>
              <a:gd name="connsiteY4" fmla="*/ 195373 h 2006614"/>
              <a:gd name="connsiteX5" fmla="*/ 572143 w 1361127"/>
              <a:gd name="connsiteY5" fmla="*/ 86934 h 2006614"/>
              <a:gd name="connsiteX6" fmla="*/ 651274 w 1361127"/>
              <a:gd name="connsiteY6" fmla="*/ 10734 h 2006614"/>
              <a:gd name="connsiteX7" fmla="*/ 844704 w 1361127"/>
              <a:gd name="connsiteY7" fmla="*/ 4873 h 2006614"/>
              <a:gd name="connsiteX8" fmla="*/ 926766 w 1361127"/>
              <a:gd name="connsiteY8" fmla="*/ 51765 h 2006614"/>
              <a:gd name="connsiteX9" fmla="*/ 920904 w 1361127"/>
              <a:gd name="connsiteY9" fmla="*/ 154342 h 2006614"/>
              <a:gd name="connsiteX10" fmla="*/ 862289 w 1361127"/>
              <a:gd name="connsiteY10" fmla="*/ 292088 h 2006614"/>
              <a:gd name="connsiteX11" fmla="*/ 917974 w 1361127"/>
              <a:gd name="connsiteY11" fmla="*/ 391734 h 2006614"/>
              <a:gd name="connsiteX12" fmla="*/ 1079166 w 1361127"/>
              <a:gd name="connsiteY12" fmla="*/ 397596 h 2006614"/>
              <a:gd name="connsiteX13" fmla="*/ 1357589 w 1361127"/>
              <a:gd name="connsiteY13" fmla="*/ 362427 h 2006614"/>
              <a:gd name="connsiteX14" fmla="*/ 1360520 w 1361127"/>
              <a:gd name="connsiteY14" fmla="*/ 1619727 h 2006614"/>
              <a:gd name="connsiteX15" fmla="*/ 1076235 w 1361127"/>
              <a:gd name="connsiteY15" fmla="*/ 1602142 h 2006614"/>
              <a:gd name="connsiteX16" fmla="*/ 909181 w 1361127"/>
              <a:gd name="connsiteY16" fmla="*/ 1619727 h 2006614"/>
              <a:gd name="connsiteX17" fmla="*/ 926766 w 1361127"/>
              <a:gd name="connsiteY17" fmla="*/ 1775057 h 2006614"/>
              <a:gd name="connsiteX18" fmla="*/ 959004 w 1361127"/>
              <a:gd name="connsiteY18" fmla="*/ 1854188 h 2006614"/>
              <a:gd name="connsiteX19" fmla="*/ 932628 w 1361127"/>
              <a:gd name="connsiteY19" fmla="*/ 1950904 h 2006614"/>
              <a:gd name="connsiteX20" fmla="*/ 765574 w 1361127"/>
              <a:gd name="connsiteY20" fmla="*/ 2006588 h 2006614"/>
              <a:gd name="connsiteX21" fmla="*/ 613174 w 1361127"/>
              <a:gd name="connsiteY21" fmla="*/ 1956765 h 2006614"/>
              <a:gd name="connsiteX22" fmla="*/ 583866 w 1361127"/>
              <a:gd name="connsiteY22" fmla="*/ 1857119 h 2006614"/>
              <a:gd name="connsiteX23" fmla="*/ 648343 w 1361127"/>
              <a:gd name="connsiteY23" fmla="*/ 1716442 h 2006614"/>
              <a:gd name="connsiteX24" fmla="*/ 665928 w 1361127"/>
              <a:gd name="connsiteY24" fmla="*/ 1631450 h 2006614"/>
              <a:gd name="connsiteX25" fmla="*/ 554558 w 1361127"/>
              <a:gd name="connsiteY25" fmla="*/ 1572834 h 2006614"/>
              <a:gd name="connsiteX26" fmla="*/ 44604 w 1361127"/>
              <a:gd name="connsiteY26" fmla="*/ 1569904 h 2006614"/>
              <a:gd name="connsiteX27" fmla="*/ 41674 w 1361127"/>
              <a:gd name="connsiteY27" fmla="*/ 1259242 h 2006614"/>
              <a:gd name="connsiteX28" fmla="*/ 82704 w 1361127"/>
              <a:gd name="connsiteY28" fmla="*/ 1139081 h 2006614"/>
              <a:gd name="connsiteX29" fmla="*/ 208728 w 1361127"/>
              <a:gd name="connsiteY29" fmla="*/ 1159596 h 2006614"/>
              <a:gd name="connsiteX30" fmla="*/ 243897 w 1361127"/>
              <a:gd name="connsiteY30" fmla="*/ 1180111 h 2006614"/>
              <a:gd name="connsiteX31" fmla="*/ 328889 w 1361127"/>
              <a:gd name="connsiteY31" fmla="*/ 1180111 h 2006614"/>
              <a:gd name="connsiteX32" fmla="*/ 393366 w 1361127"/>
              <a:gd name="connsiteY32" fmla="*/ 1089257 h 2006614"/>
              <a:gd name="connsiteX33" fmla="*/ 393366 w 1361127"/>
              <a:gd name="connsiteY33" fmla="*/ 860657 h 2006614"/>
              <a:gd name="connsiteX34" fmla="*/ 305443 w 1361127"/>
              <a:gd name="connsiteY34" fmla="*/ 761011 h 2006614"/>
              <a:gd name="connsiteX35" fmla="*/ 138389 w 1361127"/>
              <a:gd name="connsiteY35" fmla="*/ 825488 h 2006614"/>
              <a:gd name="connsiteX36" fmla="*/ 50466 w 1361127"/>
              <a:gd name="connsiteY36" fmla="*/ 790319 h 2006614"/>
              <a:gd name="connsiteX37" fmla="*/ 29951 w 1361127"/>
              <a:gd name="connsiteY37" fmla="*/ 435696 h 2006614"/>
              <a:gd name="connsiteX0" fmla="*/ 29951 w 1361127"/>
              <a:gd name="connsiteY0" fmla="*/ 435696 h 2006614"/>
              <a:gd name="connsiteX1" fmla="*/ 472497 w 1361127"/>
              <a:gd name="connsiteY1" fmla="*/ 421042 h 2006614"/>
              <a:gd name="connsiteX2" fmla="*/ 619035 w 1361127"/>
              <a:gd name="connsiteY2" fmla="*/ 397596 h 2006614"/>
              <a:gd name="connsiteX3" fmla="*/ 665928 w 1361127"/>
              <a:gd name="connsiteY3" fmla="*/ 318465 h 2006614"/>
              <a:gd name="connsiteX4" fmla="*/ 604381 w 1361127"/>
              <a:gd name="connsiteY4" fmla="*/ 195373 h 2006614"/>
              <a:gd name="connsiteX5" fmla="*/ 572143 w 1361127"/>
              <a:gd name="connsiteY5" fmla="*/ 86934 h 2006614"/>
              <a:gd name="connsiteX6" fmla="*/ 651274 w 1361127"/>
              <a:gd name="connsiteY6" fmla="*/ 10734 h 2006614"/>
              <a:gd name="connsiteX7" fmla="*/ 844704 w 1361127"/>
              <a:gd name="connsiteY7" fmla="*/ 4873 h 2006614"/>
              <a:gd name="connsiteX8" fmla="*/ 926766 w 1361127"/>
              <a:gd name="connsiteY8" fmla="*/ 51765 h 2006614"/>
              <a:gd name="connsiteX9" fmla="*/ 920904 w 1361127"/>
              <a:gd name="connsiteY9" fmla="*/ 154342 h 2006614"/>
              <a:gd name="connsiteX10" fmla="*/ 862289 w 1361127"/>
              <a:gd name="connsiteY10" fmla="*/ 292088 h 2006614"/>
              <a:gd name="connsiteX11" fmla="*/ 917974 w 1361127"/>
              <a:gd name="connsiteY11" fmla="*/ 391734 h 2006614"/>
              <a:gd name="connsiteX12" fmla="*/ 1079166 w 1361127"/>
              <a:gd name="connsiteY12" fmla="*/ 397596 h 2006614"/>
              <a:gd name="connsiteX13" fmla="*/ 1357589 w 1361127"/>
              <a:gd name="connsiteY13" fmla="*/ 362427 h 2006614"/>
              <a:gd name="connsiteX14" fmla="*/ 1360520 w 1361127"/>
              <a:gd name="connsiteY14" fmla="*/ 1619727 h 2006614"/>
              <a:gd name="connsiteX15" fmla="*/ 1076235 w 1361127"/>
              <a:gd name="connsiteY15" fmla="*/ 1602142 h 2006614"/>
              <a:gd name="connsiteX16" fmla="*/ 909181 w 1361127"/>
              <a:gd name="connsiteY16" fmla="*/ 1619727 h 2006614"/>
              <a:gd name="connsiteX17" fmla="*/ 926766 w 1361127"/>
              <a:gd name="connsiteY17" fmla="*/ 1775057 h 2006614"/>
              <a:gd name="connsiteX18" fmla="*/ 959004 w 1361127"/>
              <a:gd name="connsiteY18" fmla="*/ 1854188 h 2006614"/>
              <a:gd name="connsiteX19" fmla="*/ 932628 w 1361127"/>
              <a:gd name="connsiteY19" fmla="*/ 1950904 h 2006614"/>
              <a:gd name="connsiteX20" fmla="*/ 765574 w 1361127"/>
              <a:gd name="connsiteY20" fmla="*/ 2006588 h 2006614"/>
              <a:gd name="connsiteX21" fmla="*/ 613174 w 1361127"/>
              <a:gd name="connsiteY21" fmla="*/ 1956765 h 2006614"/>
              <a:gd name="connsiteX22" fmla="*/ 583866 w 1361127"/>
              <a:gd name="connsiteY22" fmla="*/ 1857119 h 2006614"/>
              <a:gd name="connsiteX23" fmla="*/ 648343 w 1361127"/>
              <a:gd name="connsiteY23" fmla="*/ 1716442 h 2006614"/>
              <a:gd name="connsiteX24" fmla="*/ 665928 w 1361127"/>
              <a:gd name="connsiteY24" fmla="*/ 1631450 h 2006614"/>
              <a:gd name="connsiteX25" fmla="*/ 554558 w 1361127"/>
              <a:gd name="connsiteY25" fmla="*/ 1572834 h 2006614"/>
              <a:gd name="connsiteX26" fmla="*/ 44604 w 1361127"/>
              <a:gd name="connsiteY26" fmla="*/ 1569904 h 2006614"/>
              <a:gd name="connsiteX27" fmla="*/ 41674 w 1361127"/>
              <a:gd name="connsiteY27" fmla="*/ 1259242 h 2006614"/>
              <a:gd name="connsiteX28" fmla="*/ 82704 w 1361127"/>
              <a:gd name="connsiteY28" fmla="*/ 1139081 h 2006614"/>
              <a:gd name="connsiteX29" fmla="*/ 208728 w 1361127"/>
              <a:gd name="connsiteY29" fmla="*/ 1159596 h 2006614"/>
              <a:gd name="connsiteX30" fmla="*/ 243897 w 1361127"/>
              <a:gd name="connsiteY30" fmla="*/ 1180111 h 2006614"/>
              <a:gd name="connsiteX31" fmla="*/ 328889 w 1361127"/>
              <a:gd name="connsiteY31" fmla="*/ 1180111 h 2006614"/>
              <a:gd name="connsiteX32" fmla="*/ 393366 w 1361127"/>
              <a:gd name="connsiteY32" fmla="*/ 1089257 h 2006614"/>
              <a:gd name="connsiteX33" fmla="*/ 393366 w 1361127"/>
              <a:gd name="connsiteY33" fmla="*/ 860657 h 2006614"/>
              <a:gd name="connsiteX34" fmla="*/ 305443 w 1361127"/>
              <a:gd name="connsiteY34" fmla="*/ 761011 h 2006614"/>
              <a:gd name="connsiteX35" fmla="*/ 138389 w 1361127"/>
              <a:gd name="connsiteY35" fmla="*/ 825488 h 2006614"/>
              <a:gd name="connsiteX36" fmla="*/ 50466 w 1361127"/>
              <a:gd name="connsiteY36" fmla="*/ 790319 h 2006614"/>
              <a:gd name="connsiteX37" fmla="*/ 29951 w 1361127"/>
              <a:gd name="connsiteY37" fmla="*/ 435696 h 2006614"/>
              <a:gd name="connsiteX0" fmla="*/ 29951 w 1361127"/>
              <a:gd name="connsiteY0" fmla="*/ 435696 h 2006614"/>
              <a:gd name="connsiteX1" fmla="*/ 472497 w 1361127"/>
              <a:gd name="connsiteY1" fmla="*/ 421042 h 2006614"/>
              <a:gd name="connsiteX2" fmla="*/ 619035 w 1361127"/>
              <a:gd name="connsiteY2" fmla="*/ 397596 h 2006614"/>
              <a:gd name="connsiteX3" fmla="*/ 665928 w 1361127"/>
              <a:gd name="connsiteY3" fmla="*/ 318465 h 2006614"/>
              <a:gd name="connsiteX4" fmla="*/ 604381 w 1361127"/>
              <a:gd name="connsiteY4" fmla="*/ 195373 h 2006614"/>
              <a:gd name="connsiteX5" fmla="*/ 572143 w 1361127"/>
              <a:gd name="connsiteY5" fmla="*/ 86934 h 2006614"/>
              <a:gd name="connsiteX6" fmla="*/ 651274 w 1361127"/>
              <a:gd name="connsiteY6" fmla="*/ 10734 h 2006614"/>
              <a:gd name="connsiteX7" fmla="*/ 844704 w 1361127"/>
              <a:gd name="connsiteY7" fmla="*/ 4873 h 2006614"/>
              <a:gd name="connsiteX8" fmla="*/ 926766 w 1361127"/>
              <a:gd name="connsiteY8" fmla="*/ 51765 h 2006614"/>
              <a:gd name="connsiteX9" fmla="*/ 920904 w 1361127"/>
              <a:gd name="connsiteY9" fmla="*/ 154342 h 2006614"/>
              <a:gd name="connsiteX10" fmla="*/ 862289 w 1361127"/>
              <a:gd name="connsiteY10" fmla="*/ 292088 h 2006614"/>
              <a:gd name="connsiteX11" fmla="*/ 917974 w 1361127"/>
              <a:gd name="connsiteY11" fmla="*/ 391734 h 2006614"/>
              <a:gd name="connsiteX12" fmla="*/ 1079166 w 1361127"/>
              <a:gd name="connsiteY12" fmla="*/ 397596 h 2006614"/>
              <a:gd name="connsiteX13" fmla="*/ 1357589 w 1361127"/>
              <a:gd name="connsiteY13" fmla="*/ 362427 h 2006614"/>
              <a:gd name="connsiteX14" fmla="*/ 1360520 w 1361127"/>
              <a:gd name="connsiteY14" fmla="*/ 1619727 h 2006614"/>
              <a:gd name="connsiteX15" fmla="*/ 1076235 w 1361127"/>
              <a:gd name="connsiteY15" fmla="*/ 1602142 h 2006614"/>
              <a:gd name="connsiteX16" fmla="*/ 909181 w 1361127"/>
              <a:gd name="connsiteY16" fmla="*/ 1619727 h 2006614"/>
              <a:gd name="connsiteX17" fmla="*/ 926766 w 1361127"/>
              <a:gd name="connsiteY17" fmla="*/ 1775057 h 2006614"/>
              <a:gd name="connsiteX18" fmla="*/ 959004 w 1361127"/>
              <a:gd name="connsiteY18" fmla="*/ 1854188 h 2006614"/>
              <a:gd name="connsiteX19" fmla="*/ 932628 w 1361127"/>
              <a:gd name="connsiteY19" fmla="*/ 1950904 h 2006614"/>
              <a:gd name="connsiteX20" fmla="*/ 765574 w 1361127"/>
              <a:gd name="connsiteY20" fmla="*/ 2006588 h 2006614"/>
              <a:gd name="connsiteX21" fmla="*/ 613174 w 1361127"/>
              <a:gd name="connsiteY21" fmla="*/ 1956765 h 2006614"/>
              <a:gd name="connsiteX22" fmla="*/ 583866 w 1361127"/>
              <a:gd name="connsiteY22" fmla="*/ 1857119 h 2006614"/>
              <a:gd name="connsiteX23" fmla="*/ 648343 w 1361127"/>
              <a:gd name="connsiteY23" fmla="*/ 1716442 h 2006614"/>
              <a:gd name="connsiteX24" fmla="*/ 665928 w 1361127"/>
              <a:gd name="connsiteY24" fmla="*/ 1631450 h 2006614"/>
              <a:gd name="connsiteX25" fmla="*/ 554558 w 1361127"/>
              <a:gd name="connsiteY25" fmla="*/ 1572834 h 2006614"/>
              <a:gd name="connsiteX26" fmla="*/ 44604 w 1361127"/>
              <a:gd name="connsiteY26" fmla="*/ 1569904 h 2006614"/>
              <a:gd name="connsiteX27" fmla="*/ 41674 w 1361127"/>
              <a:gd name="connsiteY27" fmla="*/ 1259242 h 2006614"/>
              <a:gd name="connsiteX28" fmla="*/ 82704 w 1361127"/>
              <a:gd name="connsiteY28" fmla="*/ 1139081 h 2006614"/>
              <a:gd name="connsiteX29" fmla="*/ 208728 w 1361127"/>
              <a:gd name="connsiteY29" fmla="*/ 1159596 h 2006614"/>
              <a:gd name="connsiteX30" fmla="*/ 243897 w 1361127"/>
              <a:gd name="connsiteY30" fmla="*/ 1180111 h 2006614"/>
              <a:gd name="connsiteX31" fmla="*/ 328889 w 1361127"/>
              <a:gd name="connsiteY31" fmla="*/ 1180111 h 2006614"/>
              <a:gd name="connsiteX32" fmla="*/ 393366 w 1361127"/>
              <a:gd name="connsiteY32" fmla="*/ 1089257 h 2006614"/>
              <a:gd name="connsiteX33" fmla="*/ 393366 w 1361127"/>
              <a:gd name="connsiteY33" fmla="*/ 860657 h 2006614"/>
              <a:gd name="connsiteX34" fmla="*/ 305443 w 1361127"/>
              <a:gd name="connsiteY34" fmla="*/ 761011 h 2006614"/>
              <a:gd name="connsiteX35" fmla="*/ 138389 w 1361127"/>
              <a:gd name="connsiteY35" fmla="*/ 825488 h 2006614"/>
              <a:gd name="connsiteX36" fmla="*/ 50466 w 1361127"/>
              <a:gd name="connsiteY36" fmla="*/ 790319 h 2006614"/>
              <a:gd name="connsiteX37" fmla="*/ 29951 w 1361127"/>
              <a:gd name="connsiteY37" fmla="*/ 435696 h 2006614"/>
              <a:gd name="connsiteX0" fmla="*/ 11828 w 1343004"/>
              <a:gd name="connsiteY0" fmla="*/ 435696 h 2006614"/>
              <a:gd name="connsiteX1" fmla="*/ 454374 w 1343004"/>
              <a:gd name="connsiteY1" fmla="*/ 421042 h 2006614"/>
              <a:gd name="connsiteX2" fmla="*/ 600912 w 1343004"/>
              <a:gd name="connsiteY2" fmla="*/ 397596 h 2006614"/>
              <a:gd name="connsiteX3" fmla="*/ 647805 w 1343004"/>
              <a:gd name="connsiteY3" fmla="*/ 318465 h 2006614"/>
              <a:gd name="connsiteX4" fmla="*/ 586258 w 1343004"/>
              <a:gd name="connsiteY4" fmla="*/ 195373 h 2006614"/>
              <a:gd name="connsiteX5" fmla="*/ 554020 w 1343004"/>
              <a:gd name="connsiteY5" fmla="*/ 86934 h 2006614"/>
              <a:gd name="connsiteX6" fmla="*/ 633151 w 1343004"/>
              <a:gd name="connsiteY6" fmla="*/ 10734 h 2006614"/>
              <a:gd name="connsiteX7" fmla="*/ 826581 w 1343004"/>
              <a:gd name="connsiteY7" fmla="*/ 4873 h 2006614"/>
              <a:gd name="connsiteX8" fmla="*/ 908643 w 1343004"/>
              <a:gd name="connsiteY8" fmla="*/ 51765 h 2006614"/>
              <a:gd name="connsiteX9" fmla="*/ 902781 w 1343004"/>
              <a:gd name="connsiteY9" fmla="*/ 154342 h 2006614"/>
              <a:gd name="connsiteX10" fmla="*/ 844166 w 1343004"/>
              <a:gd name="connsiteY10" fmla="*/ 292088 h 2006614"/>
              <a:gd name="connsiteX11" fmla="*/ 899851 w 1343004"/>
              <a:gd name="connsiteY11" fmla="*/ 391734 h 2006614"/>
              <a:gd name="connsiteX12" fmla="*/ 1061043 w 1343004"/>
              <a:gd name="connsiteY12" fmla="*/ 397596 h 2006614"/>
              <a:gd name="connsiteX13" fmla="*/ 1339466 w 1343004"/>
              <a:gd name="connsiteY13" fmla="*/ 362427 h 2006614"/>
              <a:gd name="connsiteX14" fmla="*/ 1342397 w 1343004"/>
              <a:gd name="connsiteY14" fmla="*/ 1619727 h 2006614"/>
              <a:gd name="connsiteX15" fmla="*/ 1058112 w 1343004"/>
              <a:gd name="connsiteY15" fmla="*/ 1602142 h 2006614"/>
              <a:gd name="connsiteX16" fmla="*/ 891058 w 1343004"/>
              <a:gd name="connsiteY16" fmla="*/ 1619727 h 2006614"/>
              <a:gd name="connsiteX17" fmla="*/ 908643 w 1343004"/>
              <a:gd name="connsiteY17" fmla="*/ 1775057 h 2006614"/>
              <a:gd name="connsiteX18" fmla="*/ 940881 w 1343004"/>
              <a:gd name="connsiteY18" fmla="*/ 1854188 h 2006614"/>
              <a:gd name="connsiteX19" fmla="*/ 914505 w 1343004"/>
              <a:gd name="connsiteY19" fmla="*/ 1950904 h 2006614"/>
              <a:gd name="connsiteX20" fmla="*/ 747451 w 1343004"/>
              <a:gd name="connsiteY20" fmla="*/ 2006588 h 2006614"/>
              <a:gd name="connsiteX21" fmla="*/ 595051 w 1343004"/>
              <a:gd name="connsiteY21" fmla="*/ 1956765 h 2006614"/>
              <a:gd name="connsiteX22" fmla="*/ 565743 w 1343004"/>
              <a:gd name="connsiteY22" fmla="*/ 1857119 h 2006614"/>
              <a:gd name="connsiteX23" fmla="*/ 630220 w 1343004"/>
              <a:gd name="connsiteY23" fmla="*/ 1716442 h 2006614"/>
              <a:gd name="connsiteX24" fmla="*/ 647805 w 1343004"/>
              <a:gd name="connsiteY24" fmla="*/ 1631450 h 2006614"/>
              <a:gd name="connsiteX25" fmla="*/ 536435 w 1343004"/>
              <a:gd name="connsiteY25" fmla="*/ 1572834 h 2006614"/>
              <a:gd name="connsiteX26" fmla="*/ 26481 w 1343004"/>
              <a:gd name="connsiteY26" fmla="*/ 1569904 h 2006614"/>
              <a:gd name="connsiteX27" fmla="*/ 23551 w 1343004"/>
              <a:gd name="connsiteY27" fmla="*/ 1259242 h 2006614"/>
              <a:gd name="connsiteX28" fmla="*/ 64581 w 1343004"/>
              <a:gd name="connsiteY28" fmla="*/ 1139081 h 2006614"/>
              <a:gd name="connsiteX29" fmla="*/ 190605 w 1343004"/>
              <a:gd name="connsiteY29" fmla="*/ 1159596 h 2006614"/>
              <a:gd name="connsiteX30" fmla="*/ 225774 w 1343004"/>
              <a:gd name="connsiteY30" fmla="*/ 1180111 h 2006614"/>
              <a:gd name="connsiteX31" fmla="*/ 310766 w 1343004"/>
              <a:gd name="connsiteY31" fmla="*/ 1180111 h 2006614"/>
              <a:gd name="connsiteX32" fmla="*/ 375243 w 1343004"/>
              <a:gd name="connsiteY32" fmla="*/ 1089257 h 2006614"/>
              <a:gd name="connsiteX33" fmla="*/ 375243 w 1343004"/>
              <a:gd name="connsiteY33" fmla="*/ 860657 h 2006614"/>
              <a:gd name="connsiteX34" fmla="*/ 287320 w 1343004"/>
              <a:gd name="connsiteY34" fmla="*/ 761011 h 2006614"/>
              <a:gd name="connsiteX35" fmla="*/ 120266 w 1343004"/>
              <a:gd name="connsiteY35" fmla="*/ 825488 h 2006614"/>
              <a:gd name="connsiteX36" fmla="*/ 32343 w 1343004"/>
              <a:gd name="connsiteY36" fmla="*/ 790319 h 2006614"/>
              <a:gd name="connsiteX37" fmla="*/ 11828 w 1343004"/>
              <a:gd name="connsiteY37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29053 w 1331176"/>
              <a:gd name="connsiteY18" fmla="*/ 1854188 h 2006614"/>
              <a:gd name="connsiteX19" fmla="*/ 902677 w 1331176"/>
              <a:gd name="connsiteY19" fmla="*/ 1950904 h 2006614"/>
              <a:gd name="connsiteX20" fmla="*/ 735623 w 1331176"/>
              <a:gd name="connsiteY20" fmla="*/ 2006588 h 2006614"/>
              <a:gd name="connsiteX21" fmla="*/ 583223 w 1331176"/>
              <a:gd name="connsiteY21" fmla="*/ 1956765 h 2006614"/>
              <a:gd name="connsiteX22" fmla="*/ 553915 w 1331176"/>
              <a:gd name="connsiteY22" fmla="*/ 1857119 h 2006614"/>
              <a:gd name="connsiteX23" fmla="*/ 618392 w 1331176"/>
              <a:gd name="connsiteY23" fmla="*/ 1716442 h 2006614"/>
              <a:gd name="connsiteX24" fmla="*/ 635977 w 1331176"/>
              <a:gd name="connsiteY24" fmla="*/ 1631450 h 2006614"/>
              <a:gd name="connsiteX25" fmla="*/ 524607 w 1331176"/>
              <a:gd name="connsiteY25" fmla="*/ 1572834 h 2006614"/>
              <a:gd name="connsiteX26" fmla="*/ 14653 w 1331176"/>
              <a:gd name="connsiteY26" fmla="*/ 1569904 h 2006614"/>
              <a:gd name="connsiteX27" fmla="*/ 11723 w 1331176"/>
              <a:gd name="connsiteY27" fmla="*/ 1259242 h 2006614"/>
              <a:gd name="connsiteX28" fmla="*/ 52753 w 1331176"/>
              <a:gd name="connsiteY28" fmla="*/ 1139081 h 2006614"/>
              <a:gd name="connsiteX29" fmla="*/ 178777 w 1331176"/>
              <a:gd name="connsiteY29" fmla="*/ 1159596 h 2006614"/>
              <a:gd name="connsiteX30" fmla="*/ 213946 w 1331176"/>
              <a:gd name="connsiteY30" fmla="*/ 1180111 h 2006614"/>
              <a:gd name="connsiteX31" fmla="*/ 298938 w 1331176"/>
              <a:gd name="connsiteY31" fmla="*/ 1180111 h 2006614"/>
              <a:gd name="connsiteX32" fmla="*/ 363415 w 1331176"/>
              <a:gd name="connsiteY32" fmla="*/ 1089257 h 2006614"/>
              <a:gd name="connsiteX33" fmla="*/ 363415 w 1331176"/>
              <a:gd name="connsiteY33" fmla="*/ 860657 h 2006614"/>
              <a:gd name="connsiteX34" fmla="*/ 275492 w 1331176"/>
              <a:gd name="connsiteY34" fmla="*/ 761011 h 2006614"/>
              <a:gd name="connsiteX35" fmla="*/ 108438 w 1331176"/>
              <a:gd name="connsiteY35" fmla="*/ 825488 h 2006614"/>
              <a:gd name="connsiteX36" fmla="*/ 20515 w 1331176"/>
              <a:gd name="connsiteY36" fmla="*/ 790319 h 2006614"/>
              <a:gd name="connsiteX37" fmla="*/ 0 w 1331176"/>
              <a:gd name="connsiteY37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29053 w 1331176"/>
              <a:gd name="connsiteY18" fmla="*/ 1854188 h 2006614"/>
              <a:gd name="connsiteX19" fmla="*/ 902677 w 1331176"/>
              <a:gd name="connsiteY19" fmla="*/ 1950904 h 2006614"/>
              <a:gd name="connsiteX20" fmla="*/ 735623 w 1331176"/>
              <a:gd name="connsiteY20" fmla="*/ 2006588 h 2006614"/>
              <a:gd name="connsiteX21" fmla="*/ 583223 w 1331176"/>
              <a:gd name="connsiteY21" fmla="*/ 1956765 h 2006614"/>
              <a:gd name="connsiteX22" fmla="*/ 553915 w 1331176"/>
              <a:gd name="connsiteY22" fmla="*/ 1857119 h 2006614"/>
              <a:gd name="connsiteX23" fmla="*/ 618392 w 1331176"/>
              <a:gd name="connsiteY23" fmla="*/ 1716442 h 2006614"/>
              <a:gd name="connsiteX24" fmla="*/ 635977 w 1331176"/>
              <a:gd name="connsiteY24" fmla="*/ 1631450 h 2006614"/>
              <a:gd name="connsiteX25" fmla="*/ 524607 w 1331176"/>
              <a:gd name="connsiteY25" fmla="*/ 1572834 h 2006614"/>
              <a:gd name="connsiteX26" fmla="*/ 14653 w 1331176"/>
              <a:gd name="connsiteY26" fmla="*/ 1569904 h 2006614"/>
              <a:gd name="connsiteX27" fmla="*/ 11723 w 1331176"/>
              <a:gd name="connsiteY27" fmla="*/ 1259242 h 2006614"/>
              <a:gd name="connsiteX28" fmla="*/ 52753 w 1331176"/>
              <a:gd name="connsiteY28" fmla="*/ 1139081 h 2006614"/>
              <a:gd name="connsiteX29" fmla="*/ 178777 w 1331176"/>
              <a:gd name="connsiteY29" fmla="*/ 1159596 h 2006614"/>
              <a:gd name="connsiteX30" fmla="*/ 213946 w 1331176"/>
              <a:gd name="connsiteY30" fmla="*/ 1180111 h 2006614"/>
              <a:gd name="connsiteX31" fmla="*/ 298938 w 1331176"/>
              <a:gd name="connsiteY31" fmla="*/ 1180111 h 2006614"/>
              <a:gd name="connsiteX32" fmla="*/ 363415 w 1331176"/>
              <a:gd name="connsiteY32" fmla="*/ 1089257 h 2006614"/>
              <a:gd name="connsiteX33" fmla="*/ 363415 w 1331176"/>
              <a:gd name="connsiteY33" fmla="*/ 860657 h 2006614"/>
              <a:gd name="connsiteX34" fmla="*/ 275492 w 1331176"/>
              <a:gd name="connsiteY34" fmla="*/ 761011 h 2006614"/>
              <a:gd name="connsiteX35" fmla="*/ 108438 w 1331176"/>
              <a:gd name="connsiteY35" fmla="*/ 825488 h 2006614"/>
              <a:gd name="connsiteX36" fmla="*/ 20515 w 1331176"/>
              <a:gd name="connsiteY36" fmla="*/ 790319 h 2006614"/>
              <a:gd name="connsiteX37" fmla="*/ 0 w 1331176"/>
              <a:gd name="connsiteY37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29053 w 1331176"/>
              <a:gd name="connsiteY18" fmla="*/ 1854188 h 2006614"/>
              <a:gd name="connsiteX19" fmla="*/ 902677 w 1331176"/>
              <a:gd name="connsiteY19" fmla="*/ 1950904 h 2006614"/>
              <a:gd name="connsiteX20" fmla="*/ 735623 w 1331176"/>
              <a:gd name="connsiteY20" fmla="*/ 2006588 h 2006614"/>
              <a:gd name="connsiteX21" fmla="*/ 583223 w 1331176"/>
              <a:gd name="connsiteY21" fmla="*/ 1956765 h 2006614"/>
              <a:gd name="connsiteX22" fmla="*/ 553915 w 1331176"/>
              <a:gd name="connsiteY22" fmla="*/ 1857119 h 2006614"/>
              <a:gd name="connsiteX23" fmla="*/ 618392 w 1331176"/>
              <a:gd name="connsiteY23" fmla="*/ 1716442 h 2006614"/>
              <a:gd name="connsiteX24" fmla="*/ 635977 w 1331176"/>
              <a:gd name="connsiteY24" fmla="*/ 1631450 h 2006614"/>
              <a:gd name="connsiteX25" fmla="*/ 524607 w 1331176"/>
              <a:gd name="connsiteY25" fmla="*/ 1572834 h 2006614"/>
              <a:gd name="connsiteX26" fmla="*/ 14653 w 1331176"/>
              <a:gd name="connsiteY26" fmla="*/ 1569904 h 2006614"/>
              <a:gd name="connsiteX27" fmla="*/ 11723 w 1331176"/>
              <a:gd name="connsiteY27" fmla="*/ 1259242 h 2006614"/>
              <a:gd name="connsiteX28" fmla="*/ 52753 w 1331176"/>
              <a:gd name="connsiteY28" fmla="*/ 1139081 h 2006614"/>
              <a:gd name="connsiteX29" fmla="*/ 178777 w 1331176"/>
              <a:gd name="connsiteY29" fmla="*/ 1159596 h 2006614"/>
              <a:gd name="connsiteX30" fmla="*/ 213946 w 1331176"/>
              <a:gd name="connsiteY30" fmla="*/ 1180111 h 2006614"/>
              <a:gd name="connsiteX31" fmla="*/ 298938 w 1331176"/>
              <a:gd name="connsiteY31" fmla="*/ 1180111 h 2006614"/>
              <a:gd name="connsiteX32" fmla="*/ 363415 w 1331176"/>
              <a:gd name="connsiteY32" fmla="*/ 1089257 h 2006614"/>
              <a:gd name="connsiteX33" fmla="*/ 363415 w 1331176"/>
              <a:gd name="connsiteY33" fmla="*/ 860657 h 2006614"/>
              <a:gd name="connsiteX34" fmla="*/ 275492 w 1331176"/>
              <a:gd name="connsiteY34" fmla="*/ 761011 h 2006614"/>
              <a:gd name="connsiteX35" fmla="*/ 108438 w 1331176"/>
              <a:gd name="connsiteY35" fmla="*/ 825488 h 2006614"/>
              <a:gd name="connsiteX36" fmla="*/ 20515 w 1331176"/>
              <a:gd name="connsiteY36" fmla="*/ 790319 h 2006614"/>
              <a:gd name="connsiteX37" fmla="*/ 0 w 1331176"/>
              <a:gd name="connsiteY37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02677 w 1331176"/>
              <a:gd name="connsiteY18" fmla="*/ 1950904 h 2006614"/>
              <a:gd name="connsiteX19" fmla="*/ 735623 w 1331176"/>
              <a:gd name="connsiteY19" fmla="*/ 2006588 h 2006614"/>
              <a:gd name="connsiteX20" fmla="*/ 583223 w 1331176"/>
              <a:gd name="connsiteY20" fmla="*/ 1956765 h 2006614"/>
              <a:gd name="connsiteX21" fmla="*/ 553915 w 1331176"/>
              <a:gd name="connsiteY21" fmla="*/ 1857119 h 2006614"/>
              <a:gd name="connsiteX22" fmla="*/ 618392 w 1331176"/>
              <a:gd name="connsiteY22" fmla="*/ 1716442 h 2006614"/>
              <a:gd name="connsiteX23" fmla="*/ 635977 w 1331176"/>
              <a:gd name="connsiteY23" fmla="*/ 1631450 h 2006614"/>
              <a:gd name="connsiteX24" fmla="*/ 524607 w 1331176"/>
              <a:gd name="connsiteY24" fmla="*/ 1572834 h 2006614"/>
              <a:gd name="connsiteX25" fmla="*/ 14653 w 1331176"/>
              <a:gd name="connsiteY25" fmla="*/ 1569904 h 2006614"/>
              <a:gd name="connsiteX26" fmla="*/ 11723 w 1331176"/>
              <a:gd name="connsiteY26" fmla="*/ 1259242 h 2006614"/>
              <a:gd name="connsiteX27" fmla="*/ 52753 w 1331176"/>
              <a:gd name="connsiteY27" fmla="*/ 1139081 h 2006614"/>
              <a:gd name="connsiteX28" fmla="*/ 178777 w 1331176"/>
              <a:gd name="connsiteY28" fmla="*/ 1159596 h 2006614"/>
              <a:gd name="connsiteX29" fmla="*/ 213946 w 1331176"/>
              <a:gd name="connsiteY29" fmla="*/ 1180111 h 2006614"/>
              <a:gd name="connsiteX30" fmla="*/ 298938 w 1331176"/>
              <a:gd name="connsiteY30" fmla="*/ 1180111 h 2006614"/>
              <a:gd name="connsiteX31" fmla="*/ 363415 w 1331176"/>
              <a:gd name="connsiteY31" fmla="*/ 1089257 h 2006614"/>
              <a:gd name="connsiteX32" fmla="*/ 363415 w 1331176"/>
              <a:gd name="connsiteY32" fmla="*/ 860657 h 2006614"/>
              <a:gd name="connsiteX33" fmla="*/ 275492 w 1331176"/>
              <a:gd name="connsiteY33" fmla="*/ 761011 h 2006614"/>
              <a:gd name="connsiteX34" fmla="*/ 108438 w 1331176"/>
              <a:gd name="connsiteY34" fmla="*/ 825488 h 2006614"/>
              <a:gd name="connsiteX35" fmla="*/ 20515 w 1331176"/>
              <a:gd name="connsiteY35" fmla="*/ 790319 h 2006614"/>
              <a:gd name="connsiteX36" fmla="*/ 0 w 1331176"/>
              <a:gd name="connsiteY36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02677 w 1331176"/>
              <a:gd name="connsiteY18" fmla="*/ 1950904 h 2006614"/>
              <a:gd name="connsiteX19" fmla="*/ 735623 w 1331176"/>
              <a:gd name="connsiteY19" fmla="*/ 2006588 h 2006614"/>
              <a:gd name="connsiteX20" fmla="*/ 583223 w 1331176"/>
              <a:gd name="connsiteY20" fmla="*/ 1956765 h 2006614"/>
              <a:gd name="connsiteX21" fmla="*/ 553915 w 1331176"/>
              <a:gd name="connsiteY21" fmla="*/ 1857119 h 2006614"/>
              <a:gd name="connsiteX22" fmla="*/ 618392 w 1331176"/>
              <a:gd name="connsiteY22" fmla="*/ 1716442 h 2006614"/>
              <a:gd name="connsiteX23" fmla="*/ 635977 w 1331176"/>
              <a:gd name="connsiteY23" fmla="*/ 1631450 h 2006614"/>
              <a:gd name="connsiteX24" fmla="*/ 524607 w 1331176"/>
              <a:gd name="connsiteY24" fmla="*/ 1572834 h 2006614"/>
              <a:gd name="connsiteX25" fmla="*/ 14653 w 1331176"/>
              <a:gd name="connsiteY25" fmla="*/ 1569904 h 2006614"/>
              <a:gd name="connsiteX26" fmla="*/ 11723 w 1331176"/>
              <a:gd name="connsiteY26" fmla="*/ 1259242 h 2006614"/>
              <a:gd name="connsiteX27" fmla="*/ 52753 w 1331176"/>
              <a:gd name="connsiteY27" fmla="*/ 1139081 h 2006614"/>
              <a:gd name="connsiteX28" fmla="*/ 178777 w 1331176"/>
              <a:gd name="connsiteY28" fmla="*/ 1159596 h 2006614"/>
              <a:gd name="connsiteX29" fmla="*/ 213946 w 1331176"/>
              <a:gd name="connsiteY29" fmla="*/ 1180111 h 2006614"/>
              <a:gd name="connsiteX30" fmla="*/ 298938 w 1331176"/>
              <a:gd name="connsiteY30" fmla="*/ 1180111 h 2006614"/>
              <a:gd name="connsiteX31" fmla="*/ 363415 w 1331176"/>
              <a:gd name="connsiteY31" fmla="*/ 1089257 h 2006614"/>
              <a:gd name="connsiteX32" fmla="*/ 363415 w 1331176"/>
              <a:gd name="connsiteY32" fmla="*/ 860657 h 2006614"/>
              <a:gd name="connsiteX33" fmla="*/ 275492 w 1331176"/>
              <a:gd name="connsiteY33" fmla="*/ 761011 h 2006614"/>
              <a:gd name="connsiteX34" fmla="*/ 108438 w 1331176"/>
              <a:gd name="connsiteY34" fmla="*/ 825488 h 2006614"/>
              <a:gd name="connsiteX35" fmla="*/ 20515 w 1331176"/>
              <a:gd name="connsiteY35" fmla="*/ 790319 h 2006614"/>
              <a:gd name="connsiteX36" fmla="*/ 0 w 1331176"/>
              <a:gd name="connsiteY36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02677 w 1331176"/>
              <a:gd name="connsiteY18" fmla="*/ 1950904 h 2006614"/>
              <a:gd name="connsiteX19" fmla="*/ 735623 w 1331176"/>
              <a:gd name="connsiteY19" fmla="*/ 2006588 h 2006614"/>
              <a:gd name="connsiteX20" fmla="*/ 583223 w 1331176"/>
              <a:gd name="connsiteY20" fmla="*/ 1956765 h 2006614"/>
              <a:gd name="connsiteX21" fmla="*/ 553915 w 1331176"/>
              <a:gd name="connsiteY21" fmla="*/ 1857119 h 2006614"/>
              <a:gd name="connsiteX22" fmla="*/ 618392 w 1331176"/>
              <a:gd name="connsiteY22" fmla="*/ 1716442 h 2006614"/>
              <a:gd name="connsiteX23" fmla="*/ 635977 w 1331176"/>
              <a:gd name="connsiteY23" fmla="*/ 1631450 h 2006614"/>
              <a:gd name="connsiteX24" fmla="*/ 524607 w 1331176"/>
              <a:gd name="connsiteY24" fmla="*/ 1572834 h 2006614"/>
              <a:gd name="connsiteX25" fmla="*/ 14653 w 1331176"/>
              <a:gd name="connsiteY25" fmla="*/ 1569904 h 2006614"/>
              <a:gd name="connsiteX26" fmla="*/ 11723 w 1331176"/>
              <a:gd name="connsiteY26" fmla="*/ 1259242 h 2006614"/>
              <a:gd name="connsiteX27" fmla="*/ 52753 w 1331176"/>
              <a:gd name="connsiteY27" fmla="*/ 1139081 h 2006614"/>
              <a:gd name="connsiteX28" fmla="*/ 213946 w 1331176"/>
              <a:gd name="connsiteY28" fmla="*/ 1180111 h 2006614"/>
              <a:gd name="connsiteX29" fmla="*/ 298938 w 1331176"/>
              <a:gd name="connsiteY29" fmla="*/ 1180111 h 2006614"/>
              <a:gd name="connsiteX30" fmla="*/ 363415 w 1331176"/>
              <a:gd name="connsiteY30" fmla="*/ 1089257 h 2006614"/>
              <a:gd name="connsiteX31" fmla="*/ 363415 w 1331176"/>
              <a:gd name="connsiteY31" fmla="*/ 860657 h 2006614"/>
              <a:gd name="connsiteX32" fmla="*/ 275492 w 1331176"/>
              <a:gd name="connsiteY32" fmla="*/ 761011 h 2006614"/>
              <a:gd name="connsiteX33" fmla="*/ 108438 w 1331176"/>
              <a:gd name="connsiteY33" fmla="*/ 825488 h 2006614"/>
              <a:gd name="connsiteX34" fmla="*/ 20515 w 1331176"/>
              <a:gd name="connsiteY34" fmla="*/ 790319 h 2006614"/>
              <a:gd name="connsiteX35" fmla="*/ 0 w 1331176"/>
              <a:gd name="connsiteY35" fmla="*/ 435696 h 2006614"/>
              <a:gd name="connsiteX0" fmla="*/ 0 w 1331176"/>
              <a:gd name="connsiteY0" fmla="*/ 435696 h 2006614"/>
              <a:gd name="connsiteX1" fmla="*/ 442546 w 1331176"/>
              <a:gd name="connsiteY1" fmla="*/ 421042 h 2006614"/>
              <a:gd name="connsiteX2" fmla="*/ 589084 w 1331176"/>
              <a:gd name="connsiteY2" fmla="*/ 397596 h 2006614"/>
              <a:gd name="connsiteX3" fmla="*/ 635977 w 1331176"/>
              <a:gd name="connsiteY3" fmla="*/ 318465 h 2006614"/>
              <a:gd name="connsiteX4" fmla="*/ 574430 w 1331176"/>
              <a:gd name="connsiteY4" fmla="*/ 195373 h 2006614"/>
              <a:gd name="connsiteX5" fmla="*/ 542192 w 1331176"/>
              <a:gd name="connsiteY5" fmla="*/ 86934 h 2006614"/>
              <a:gd name="connsiteX6" fmla="*/ 621323 w 1331176"/>
              <a:gd name="connsiteY6" fmla="*/ 10734 h 2006614"/>
              <a:gd name="connsiteX7" fmla="*/ 814753 w 1331176"/>
              <a:gd name="connsiteY7" fmla="*/ 4873 h 2006614"/>
              <a:gd name="connsiteX8" fmla="*/ 896815 w 1331176"/>
              <a:gd name="connsiteY8" fmla="*/ 51765 h 2006614"/>
              <a:gd name="connsiteX9" fmla="*/ 890953 w 1331176"/>
              <a:gd name="connsiteY9" fmla="*/ 154342 h 2006614"/>
              <a:gd name="connsiteX10" fmla="*/ 832338 w 1331176"/>
              <a:gd name="connsiteY10" fmla="*/ 292088 h 2006614"/>
              <a:gd name="connsiteX11" fmla="*/ 888023 w 1331176"/>
              <a:gd name="connsiteY11" fmla="*/ 391734 h 2006614"/>
              <a:gd name="connsiteX12" fmla="*/ 1049215 w 1331176"/>
              <a:gd name="connsiteY12" fmla="*/ 397596 h 2006614"/>
              <a:gd name="connsiteX13" fmla="*/ 1327638 w 1331176"/>
              <a:gd name="connsiteY13" fmla="*/ 362427 h 2006614"/>
              <a:gd name="connsiteX14" fmla="*/ 1330569 w 1331176"/>
              <a:gd name="connsiteY14" fmla="*/ 1619727 h 2006614"/>
              <a:gd name="connsiteX15" fmla="*/ 1046284 w 1331176"/>
              <a:gd name="connsiteY15" fmla="*/ 1602142 h 2006614"/>
              <a:gd name="connsiteX16" fmla="*/ 879230 w 1331176"/>
              <a:gd name="connsiteY16" fmla="*/ 1619727 h 2006614"/>
              <a:gd name="connsiteX17" fmla="*/ 896815 w 1331176"/>
              <a:gd name="connsiteY17" fmla="*/ 1775057 h 2006614"/>
              <a:gd name="connsiteX18" fmla="*/ 902677 w 1331176"/>
              <a:gd name="connsiteY18" fmla="*/ 1950904 h 2006614"/>
              <a:gd name="connsiteX19" fmla="*/ 735623 w 1331176"/>
              <a:gd name="connsiteY19" fmla="*/ 2006588 h 2006614"/>
              <a:gd name="connsiteX20" fmla="*/ 583223 w 1331176"/>
              <a:gd name="connsiteY20" fmla="*/ 1956765 h 2006614"/>
              <a:gd name="connsiteX21" fmla="*/ 553915 w 1331176"/>
              <a:gd name="connsiteY21" fmla="*/ 1857119 h 2006614"/>
              <a:gd name="connsiteX22" fmla="*/ 618392 w 1331176"/>
              <a:gd name="connsiteY22" fmla="*/ 1716442 h 2006614"/>
              <a:gd name="connsiteX23" fmla="*/ 635977 w 1331176"/>
              <a:gd name="connsiteY23" fmla="*/ 1631450 h 2006614"/>
              <a:gd name="connsiteX24" fmla="*/ 524607 w 1331176"/>
              <a:gd name="connsiteY24" fmla="*/ 1572834 h 2006614"/>
              <a:gd name="connsiteX25" fmla="*/ 14653 w 1331176"/>
              <a:gd name="connsiteY25" fmla="*/ 1569904 h 2006614"/>
              <a:gd name="connsiteX26" fmla="*/ 11723 w 1331176"/>
              <a:gd name="connsiteY26" fmla="*/ 1259242 h 2006614"/>
              <a:gd name="connsiteX27" fmla="*/ 52753 w 1331176"/>
              <a:gd name="connsiteY27" fmla="*/ 1139081 h 2006614"/>
              <a:gd name="connsiteX28" fmla="*/ 213946 w 1331176"/>
              <a:gd name="connsiteY28" fmla="*/ 1180111 h 2006614"/>
              <a:gd name="connsiteX29" fmla="*/ 298938 w 1331176"/>
              <a:gd name="connsiteY29" fmla="*/ 1180111 h 2006614"/>
              <a:gd name="connsiteX30" fmla="*/ 363415 w 1331176"/>
              <a:gd name="connsiteY30" fmla="*/ 1089257 h 2006614"/>
              <a:gd name="connsiteX31" fmla="*/ 363415 w 1331176"/>
              <a:gd name="connsiteY31" fmla="*/ 860657 h 2006614"/>
              <a:gd name="connsiteX32" fmla="*/ 275492 w 1331176"/>
              <a:gd name="connsiteY32" fmla="*/ 761011 h 2006614"/>
              <a:gd name="connsiteX33" fmla="*/ 108438 w 1331176"/>
              <a:gd name="connsiteY33" fmla="*/ 825488 h 2006614"/>
              <a:gd name="connsiteX34" fmla="*/ 20515 w 1331176"/>
              <a:gd name="connsiteY34" fmla="*/ 790319 h 2006614"/>
              <a:gd name="connsiteX35" fmla="*/ 0 w 1331176"/>
              <a:gd name="connsiteY35" fmla="*/ 435696 h 200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31176" h="2006614">
                <a:moveTo>
                  <a:pt x="0" y="435696"/>
                </a:moveTo>
                <a:lnTo>
                  <a:pt x="442546" y="421042"/>
                </a:lnTo>
                <a:cubicBezTo>
                  <a:pt x="540727" y="414692"/>
                  <a:pt x="556846" y="414692"/>
                  <a:pt x="589084" y="397596"/>
                </a:cubicBezTo>
                <a:cubicBezTo>
                  <a:pt x="621322" y="380500"/>
                  <a:pt x="638419" y="352169"/>
                  <a:pt x="635977" y="318465"/>
                </a:cubicBezTo>
                <a:cubicBezTo>
                  <a:pt x="633535" y="284761"/>
                  <a:pt x="590061" y="233962"/>
                  <a:pt x="574430" y="195373"/>
                </a:cubicBezTo>
                <a:cubicBezTo>
                  <a:pt x="558799" y="156784"/>
                  <a:pt x="534377" y="117707"/>
                  <a:pt x="542192" y="86934"/>
                </a:cubicBezTo>
                <a:cubicBezTo>
                  <a:pt x="550008" y="56161"/>
                  <a:pt x="575896" y="24411"/>
                  <a:pt x="621323" y="10734"/>
                </a:cubicBezTo>
                <a:cubicBezTo>
                  <a:pt x="666750" y="-2943"/>
                  <a:pt x="768838" y="-1965"/>
                  <a:pt x="814753" y="4873"/>
                </a:cubicBezTo>
                <a:cubicBezTo>
                  <a:pt x="860668" y="11711"/>
                  <a:pt x="884115" y="26853"/>
                  <a:pt x="896815" y="51765"/>
                </a:cubicBezTo>
                <a:cubicBezTo>
                  <a:pt x="909515" y="76676"/>
                  <a:pt x="901699" y="114288"/>
                  <a:pt x="890953" y="154342"/>
                </a:cubicBezTo>
                <a:cubicBezTo>
                  <a:pt x="880207" y="194396"/>
                  <a:pt x="832826" y="252523"/>
                  <a:pt x="832338" y="292088"/>
                </a:cubicBezTo>
                <a:cubicBezTo>
                  <a:pt x="831850" y="331653"/>
                  <a:pt x="851877" y="374149"/>
                  <a:pt x="888023" y="391734"/>
                </a:cubicBezTo>
                <a:cubicBezTo>
                  <a:pt x="924169" y="409319"/>
                  <a:pt x="975946" y="402480"/>
                  <a:pt x="1049215" y="397596"/>
                </a:cubicBezTo>
                <a:cubicBezTo>
                  <a:pt x="1122484" y="392712"/>
                  <a:pt x="1131277" y="384407"/>
                  <a:pt x="1327638" y="362427"/>
                </a:cubicBezTo>
                <a:cubicBezTo>
                  <a:pt x="1324707" y="577839"/>
                  <a:pt x="1333500" y="1404316"/>
                  <a:pt x="1330569" y="1619727"/>
                </a:cubicBezTo>
                <a:cubicBezTo>
                  <a:pt x="1169377" y="1612400"/>
                  <a:pt x="1121507" y="1602142"/>
                  <a:pt x="1046284" y="1602142"/>
                </a:cubicBezTo>
                <a:cubicBezTo>
                  <a:pt x="971061" y="1602142"/>
                  <a:pt x="904141" y="1590908"/>
                  <a:pt x="879230" y="1619727"/>
                </a:cubicBezTo>
                <a:cubicBezTo>
                  <a:pt x="854319" y="1648546"/>
                  <a:pt x="880251" y="1719861"/>
                  <a:pt x="896815" y="1775057"/>
                </a:cubicBezTo>
                <a:cubicBezTo>
                  <a:pt x="913379" y="1830253"/>
                  <a:pt x="929542" y="1912316"/>
                  <a:pt x="902677" y="1950904"/>
                </a:cubicBezTo>
                <a:cubicBezTo>
                  <a:pt x="875812" y="1989492"/>
                  <a:pt x="788865" y="2005611"/>
                  <a:pt x="735623" y="2006588"/>
                </a:cubicBezTo>
                <a:cubicBezTo>
                  <a:pt x="682381" y="2007565"/>
                  <a:pt x="613507" y="1981676"/>
                  <a:pt x="583223" y="1956765"/>
                </a:cubicBezTo>
                <a:cubicBezTo>
                  <a:pt x="552939" y="1931854"/>
                  <a:pt x="548054" y="1897173"/>
                  <a:pt x="553915" y="1857119"/>
                </a:cubicBezTo>
                <a:cubicBezTo>
                  <a:pt x="559776" y="1817065"/>
                  <a:pt x="604715" y="1754053"/>
                  <a:pt x="618392" y="1716442"/>
                </a:cubicBezTo>
                <a:cubicBezTo>
                  <a:pt x="632069" y="1678831"/>
                  <a:pt x="651608" y="1655385"/>
                  <a:pt x="635977" y="1631450"/>
                </a:cubicBezTo>
                <a:cubicBezTo>
                  <a:pt x="620346" y="1607515"/>
                  <a:pt x="628161" y="1583092"/>
                  <a:pt x="524607" y="1572834"/>
                </a:cubicBezTo>
                <a:cubicBezTo>
                  <a:pt x="421053" y="1562576"/>
                  <a:pt x="108926" y="1572346"/>
                  <a:pt x="14653" y="1569904"/>
                </a:cubicBezTo>
                <a:cubicBezTo>
                  <a:pt x="17095" y="1479539"/>
                  <a:pt x="5373" y="1331046"/>
                  <a:pt x="11723" y="1259242"/>
                </a:cubicBezTo>
                <a:cubicBezTo>
                  <a:pt x="18073" y="1187438"/>
                  <a:pt x="19049" y="1152269"/>
                  <a:pt x="52753" y="1139081"/>
                </a:cubicBezTo>
                <a:cubicBezTo>
                  <a:pt x="86457" y="1125893"/>
                  <a:pt x="169751" y="1163781"/>
                  <a:pt x="213946" y="1180111"/>
                </a:cubicBezTo>
                <a:cubicBezTo>
                  <a:pt x="258141" y="1196441"/>
                  <a:pt x="274027" y="1195253"/>
                  <a:pt x="298938" y="1180111"/>
                </a:cubicBezTo>
                <a:cubicBezTo>
                  <a:pt x="323849" y="1164969"/>
                  <a:pt x="352669" y="1142499"/>
                  <a:pt x="363415" y="1089257"/>
                </a:cubicBezTo>
                <a:cubicBezTo>
                  <a:pt x="374161" y="1036015"/>
                  <a:pt x="378069" y="915365"/>
                  <a:pt x="363415" y="860657"/>
                </a:cubicBezTo>
                <a:cubicBezTo>
                  <a:pt x="348761" y="805949"/>
                  <a:pt x="317988" y="766872"/>
                  <a:pt x="275492" y="761011"/>
                </a:cubicBezTo>
                <a:cubicBezTo>
                  <a:pt x="232996" y="755150"/>
                  <a:pt x="150934" y="820603"/>
                  <a:pt x="108438" y="825488"/>
                </a:cubicBezTo>
                <a:cubicBezTo>
                  <a:pt x="65942" y="830373"/>
                  <a:pt x="38100" y="856261"/>
                  <a:pt x="20515" y="790319"/>
                </a:cubicBezTo>
                <a:cubicBezTo>
                  <a:pt x="2930" y="724377"/>
                  <a:pt x="2931" y="561719"/>
                  <a:pt x="0" y="435696"/>
                </a:cubicBezTo>
                <a:close/>
              </a:path>
            </a:pathLst>
          </a:custGeom>
          <a:solidFill>
            <a:srgbClr val="00325F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32" name="14"/>
          <p:cNvSpPr/>
          <p:nvPr/>
        </p:nvSpPr>
        <p:spPr>
          <a:xfrm>
            <a:off x="3467100" y="3484563"/>
            <a:ext cx="908050" cy="1082675"/>
          </a:xfrm>
          <a:custGeom>
            <a:avLst/>
            <a:gdLst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71459"/>
              <a:gd name="connsiteY0" fmla="*/ 1677924 h 2090930"/>
              <a:gd name="connsiteX1" fmla="*/ 13838 w 1371459"/>
              <a:gd name="connsiteY1" fmla="*/ 1280160 h 2090930"/>
              <a:gd name="connsiteX2" fmla="*/ 86990 w 1371459"/>
              <a:gd name="connsiteY2" fmla="*/ 1202436 h 2090930"/>
              <a:gd name="connsiteX3" fmla="*/ 215006 w 1371459"/>
              <a:gd name="connsiteY3" fmla="*/ 1257300 h 2090930"/>
              <a:gd name="connsiteX4" fmla="*/ 320162 w 1371459"/>
              <a:gd name="connsiteY4" fmla="*/ 1266444 h 2090930"/>
              <a:gd name="connsiteX5" fmla="*/ 402458 w 1371459"/>
              <a:gd name="connsiteY5" fmla="*/ 1133856 h 2090930"/>
              <a:gd name="connsiteX6" fmla="*/ 375026 w 1371459"/>
              <a:gd name="connsiteY6" fmla="*/ 909828 h 2090930"/>
              <a:gd name="connsiteX7" fmla="*/ 292730 w 1371459"/>
              <a:gd name="connsiteY7" fmla="*/ 841248 h 2090930"/>
              <a:gd name="connsiteX8" fmla="*/ 173858 w 1371459"/>
              <a:gd name="connsiteY8" fmla="*/ 900684 h 2090930"/>
              <a:gd name="connsiteX9" fmla="*/ 86990 w 1371459"/>
              <a:gd name="connsiteY9" fmla="*/ 923544 h 2090930"/>
              <a:gd name="connsiteX10" fmla="*/ 45842 w 1371459"/>
              <a:gd name="connsiteY10" fmla="*/ 809244 h 2090930"/>
              <a:gd name="connsiteX11" fmla="*/ 73274 w 1371459"/>
              <a:gd name="connsiteY11" fmla="*/ 393192 h 2090930"/>
              <a:gd name="connsiteX12" fmla="*/ 493898 w 1371459"/>
              <a:gd name="connsiteY12" fmla="*/ 384048 h 2090930"/>
              <a:gd name="connsiteX13" fmla="*/ 631058 w 1371459"/>
              <a:gd name="connsiteY13" fmla="*/ 324612 h 2090930"/>
              <a:gd name="connsiteX14" fmla="*/ 585338 w 1371459"/>
              <a:gd name="connsiteY14" fmla="*/ 173736 h 2090930"/>
              <a:gd name="connsiteX15" fmla="*/ 535046 w 1371459"/>
              <a:gd name="connsiteY15" fmla="*/ 100584 h 2090930"/>
              <a:gd name="connsiteX16" fmla="*/ 585338 w 1371459"/>
              <a:gd name="connsiteY16" fmla="*/ 22860 h 2090930"/>
              <a:gd name="connsiteX17" fmla="*/ 754502 w 1371459"/>
              <a:gd name="connsiteY17" fmla="*/ 0 h 2090930"/>
              <a:gd name="connsiteX18" fmla="*/ 868802 w 1371459"/>
              <a:gd name="connsiteY18" fmla="*/ 22860 h 2090930"/>
              <a:gd name="connsiteX19" fmla="*/ 891662 w 1371459"/>
              <a:gd name="connsiteY19" fmla="*/ 114300 h 2090930"/>
              <a:gd name="connsiteX20" fmla="*/ 827654 w 1371459"/>
              <a:gd name="connsiteY20" fmla="*/ 251460 h 2090930"/>
              <a:gd name="connsiteX21" fmla="*/ 813938 w 1371459"/>
              <a:gd name="connsiteY21" fmla="*/ 333756 h 2090930"/>
              <a:gd name="connsiteX22" fmla="*/ 877946 w 1371459"/>
              <a:gd name="connsiteY22" fmla="*/ 411480 h 2090930"/>
              <a:gd name="connsiteX23" fmla="*/ 1298570 w 1371459"/>
              <a:gd name="connsiteY23" fmla="*/ 420624 h 2090930"/>
              <a:gd name="connsiteX24" fmla="*/ 1321430 w 1371459"/>
              <a:gd name="connsiteY24" fmla="*/ 685800 h 2090930"/>
              <a:gd name="connsiteX25" fmla="*/ 1289426 w 1371459"/>
              <a:gd name="connsiteY25" fmla="*/ 818388 h 2090930"/>
              <a:gd name="connsiteX26" fmla="*/ 1193414 w 1371459"/>
              <a:gd name="connsiteY26" fmla="*/ 836676 h 2090930"/>
              <a:gd name="connsiteX27" fmla="*/ 1101974 w 1371459"/>
              <a:gd name="connsiteY27" fmla="*/ 781812 h 2090930"/>
              <a:gd name="connsiteX28" fmla="*/ 996818 w 1371459"/>
              <a:gd name="connsiteY28" fmla="*/ 740664 h 2090930"/>
              <a:gd name="connsiteX29" fmla="*/ 932810 w 1371459"/>
              <a:gd name="connsiteY29" fmla="*/ 822960 h 2090930"/>
              <a:gd name="connsiteX30" fmla="*/ 919094 w 1371459"/>
              <a:gd name="connsiteY30" fmla="*/ 1001268 h 2090930"/>
              <a:gd name="connsiteX31" fmla="*/ 983102 w 1371459"/>
              <a:gd name="connsiteY31" fmla="*/ 1152144 h 2090930"/>
              <a:gd name="connsiteX32" fmla="*/ 1106546 w 1371459"/>
              <a:gd name="connsiteY32" fmla="*/ 1138428 h 2090930"/>
              <a:gd name="connsiteX33" fmla="*/ 1193414 w 1371459"/>
              <a:gd name="connsiteY33" fmla="*/ 1083564 h 2090930"/>
              <a:gd name="connsiteX34" fmla="*/ 1298570 w 1371459"/>
              <a:gd name="connsiteY34" fmla="*/ 1101852 h 2090930"/>
              <a:gd name="connsiteX35" fmla="*/ 1326002 w 1371459"/>
              <a:gd name="connsiteY35" fmla="*/ 1252728 h 2090930"/>
              <a:gd name="connsiteX36" fmla="*/ 1348862 w 1371459"/>
              <a:gd name="connsiteY36" fmla="*/ 1673352 h 2090930"/>
              <a:gd name="connsiteX37" fmla="*/ 973958 w 1371459"/>
              <a:gd name="connsiteY37" fmla="*/ 1668780 h 2090930"/>
              <a:gd name="connsiteX38" fmla="*/ 841370 w 1371459"/>
              <a:gd name="connsiteY38" fmla="*/ 1677924 h 2090930"/>
              <a:gd name="connsiteX39" fmla="*/ 800222 w 1371459"/>
              <a:gd name="connsiteY39" fmla="*/ 1764792 h 2090930"/>
              <a:gd name="connsiteX40" fmla="*/ 845942 w 1371459"/>
              <a:gd name="connsiteY40" fmla="*/ 1865376 h 2090930"/>
              <a:gd name="connsiteX41" fmla="*/ 859658 w 1371459"/>
              <a:gd name="connsiteY41" fmla="*/ 1993392 h 2090930"/>
              <a:gd name="connsiteX42" fmla="*/ 763646 w 1371459"/>
              <a:gd name="connsiteY42" fmla="*/ 2084832 h 2090930"/>
              <a:gd name="connsiteX43" fmla="*/ 571622 w 1371459"/>
              <a:gd name="connsiteY43" fmla="*/ 2071116 h 2090930"/>
              <a:gd name="connsiteX44" fmla="*/ 521330 w 1371459"/>
              <a:gd name="connsiteY44" fmla="*/ 1979676 h 2090930"/>
              <a:gd name="connsiteX45" fmla="*/ 535046 w 1371459"/>
              <a:gd name="connsiteY45" fmla="*/ 1865376 h 2090930"/>
              <a:gd name="connsiteX46" fmla="*/ 562478 w 1371459"/>
              <a:gd name="connsiteY46" fmla="*/ 1755648 h 2090930"/>
              <a:gd name="connsiteX47" fmla="*/ 466466 w 1371459"/>
              <a:gd name="connsiteY47" fmla="*/ 1687068 h 2090930"/>
              <a:gd name="connsiteX48" fmla="*/ 311018 w 1371459"/>
              <a:gd name="connsiteY48" fmla="*/ 1677924 h 2090930"/>
              <a:gd name="connsiteX49" fmla="*/ 122 w 1371459"/>
              <a:gd name="connsiteY49" fmla="*/ 1677924 h 2090930"/>
              <a:gd name="connsiteX0" fmla="*/ 122 w 1348862"/>
              <a:gd name="connsiteY0" fmla="*/ 1677924 h 2090930"/>
              <a:gd name="connsiteX1" fmla="*/ 13838 w 1348862"/>
              <a:gd name="connsiteY1" fmla="*/ 1280160 h 2090930"/>
              <a:gd name="connsiteX2" fmla="*/ 86990 w 1348862"/>
              <a:gd name="connsiteY2" fmla="*/ 1202436 h 2090930"/>
              <a:gd name="connsiteX3" fmla="*/ 215006 w 1348862"/>
              <a:gd name="connsiteY3" fmla="*/ 1257300 h 2090930"/>
              <a:gd name="connsiteX4" fmla="*/ 320162 w 1348862"/>
              <a:gd name="connsiteY4" fmla="*/ 1266444 h 2090930"/>
              <a:gd name="connsiteX5" fmla="*/ 402458 w 1348862"/>
              <a:gd name="connsiteY5" fmla="*/ 1133856 h 2090930"/>
              <a:gd name="connsiteX6" fmla="*/ 375026 w 1348862"/>
              <a:gd name="connsiteY6" fmla="*/ 909828 h 2090930"/>
              <a:gd name="connsiteX7" fmla="*/ 292730 w 1348862"/>
              <a:gd name="connsiteY7" fmla="*/ 841248 h 2090930"/>
              <a:gd name="connsiteX8" fmla="*/ 173858 w 1348862"/>
              <a:gd name="connsiteY8" fmla="*/ 900684 h 2090930"/>
              <a:gd name="connsiteX9" fmla="*/ 86990 w 1348862"/>
              <a:gd name="connsiteY9" fmla="*/ 923544 h 2090930"/>
              <a:gd name="connsiteX10" fmla="*/ 45842 w 1348862"/>
              <a:gd name="connsiteY10" fmla="*/ 809244 h 2090930"/>
              <a:gd name="connsiteX11" fmla="*/ 73274 w 1348862"/>
              <a:gd name="connsiteY11" fmla="*/ 393192 h 2090930"/>
              <a:gd name="connsiteX12" fmla="*/ 493898 w 1348862"/>
              <a:gd name="connsiteY12" fmla="*/ 384048 h 2090930"/>
              <a:gd name="connsiteX13" fmla="*/ 631058 w 1348862"/>
              <a:gd name="connsiteY13" fmla="*/ 324612 h 2090930"/>
              <a:gd name="connsiteX14" fmla="*/ 585338 w 1348862"/>
              <a:gd name="connsiteY14" fmla="*/ 173736 h 2090930"/>
              <a:gd name="connsiteX15" fmla="*/ 535046 w 1348862"/>
              <a:gd name="connsiteY15" fmla="*/ 100584 h 2090930"/>
              <a:gd name="connsiteX16" fmla="*/ 585338 w 1348862"/>
              <a:gd name="connsiteY16" fmla="*/ 22860 h 2090930"/>
              <a:gd name="connsiteX17" fmla="*/ 754502 w 1348862"/>
              <a:gd name="connsiteY17" fmla="*/ 0 h 2090930"/>
              <a:gd name="connsiteX18" fmla="*/ 868802 w 1348862"/>
              <a:gd name="connsiteY18" fmla="*/ 22860 h 2090930"/>
              <a:gd name="connsiteX19" fmla="*/ 891662 w 1348862"/>
              <a:gd name="connsiteY19" fmla="*/ 114300 h 2090930"/>
              <a:gd name="connsiteX20" fmla="*/ 827654 w 1348862"/>
              <a:gd name="connsiteY20" fmla="*/ 251460 h 2090930"/>
              <a:gd name="connsiteX21" fmla="*/ 813938 w 1348862"/>
              <a:gd name="connsiteY21" fmla="*/ 333756 h 2090930"/>
              <a:gd name="connsiteX22" fmla="*/ 877946 w 1348862"/>
              <a:gd name="connsiteY22" fmla="*/ 411480 h 2090930"/>
              <a:gd name="connsiteX23" fmla="*/ 1298570 w 1348862"/>
              <a:gd name="connsiteY23" fmla="*/ 420624 h 2090930"/>
              <a:gd name="connsiteX24" fmla="*/ 1321430 w 1348862"/>
              <a:gd name="connsiteY24" fmla="*/ 685800 h 2090930"/>
              <a:gd name="connsiteX25" fmla="*/ 1289426 w 1348862"/>
              <a:gd name="connsiteY25" fmla="*/ 818388 h 2090930"/>
              <a:gd name="connsiteX26" fmla="*/ 1193414 w 1348862"/>
              <a:gd name="connsiteY26" fmla="*/ 836676 h 2090930"/>
              <a:gd name="connsiteX27" fmla="*/ 1101974 w 1348862"/>
              <a:gd name="connsiteY27" fmla="*/ 781812 h 2090930"/>
              <a:gd name="connsiteX28" fmla="*/ 996818 w 1348862"/>
              <a:gd name="connsiteY28" fmla="*/ 740664 h 2090930"/>
              <a:gd name="connsiteX29" fmla="*/ 932810 w 1348862"/>
              <a:gd name="connsiteY29" fmla="*/ 822960 h 2090930"/>
              <a:gd name="connsiteX30" fmla="*/ 919094 w 1348862"/>
              <a:gd name="connsiteY30" fmla="*/ 1001268 h 2090930"/>
              <a:gd name="connsiteX31" fmla="*/ 983102 w 1348862"/>
              <a:gd name="connsiteY31" fmla="*/ 1152144 h 2090930"/>
              <a:gd name="connsiteX32" fmla="*/ 1106546 w 1348862"/>
              <a:gd name="connsiteY32" fmla="*/ 1138428 h 2090930"/>
              <a:gd name="connsiteX33" fmla="*/ 1193414 w 1348862"/>
              <a:gd name="connsiteY33" fmla="*/ 1083564 h 2090930"/>
              <a:gd name="connsiteX34" fmla="*/ 1298570 w 1348862"/>
              <a:gd name="connsiteY34" fmla="*/ 1101852 h 2090930"/>
              <a:gd name="connsiteX35" fmla="*/ 1326002 w 1348862"/>
              <a:gd name="connsiteY35" fmla="*/ 1252728 h 2090930"/>
              <a:gd name="connsiteX36" fmla="*/ 1348862 w 1348862"/>
              <a:gd name="connsiteY36" fmla="*/ 1673352 h 2090930"/>
              <a:gd name="connsiteX37" fmla="*/ 973958 w 1348862"/>
              <a:gd name="connsiteY37" fmla="*/ 1668780 h 2090930"/>
              <a:gd name="connsiteX38" fmla="*/ 841370 w 1348862"/>
              <a:gd name="connsiteY38" fmla="*/ 1677924 h 2090930"/>
              <a:gd name="connsiteX39" fmla="*/ 800222 w 1348862"/>
              <a:gd name="connsiteY39" fmla="*/ 1764792 h 2090930"/>
              <a:gd name="connsiteX40" fmla="*/ 845942 w 1348862"/>
              <a:gd name="connsiteY40" fmla="*/ 1865376 h 2090930"/>
              <a:gd name="connsiteX41" fmla="*/ 859658 w 1348862"/>
              <a:gd name="connsiteY41" fmla="*/ 1993392 h 2090930"/>
              <a:gd name="connsiteX42" fmla="*/ 763646 w 1348862"/>
              <a:gd name="connsiteY42" fmla="*/ 2084832 h 2090930"/>
              <a:gd name="connsiteX43" fmla="*/ 571622 w 1348862"/>
              <a:gd name="connsiteY43" fmla="*/ 2071116 h 2090930"/>
              <a:gd name="connsiteX44" fmla="*/ 521330 w 1348862"/>
              <a:gd name="connsiteY44" fmla="*/ 1979676 h 2090930"/>
              <a:gd name="connsiteX45" fmla="*/ 535046 w 1348862"/>
              <a:gd name="connsiteY45" fmla="*/ 1865376 h 2090930"/>
              <a:gd name="connsiteX46" fmla="*/ 562478 w 1348862"/>
              <a:gd name="connsiteY46" fmla="*/ 1755648 h 2090930"/>
              <a:gd name="connsiteX47" fmla="*/ 466466 w 1348862"/>
              <a:gd name="connsiteY47" fmla="*/ 1687068 h 2090930"/>
              <a:gd name="connsiteX48" fmla="*/ 311018 w 1348862"/>
              <a:gd name="connsiteY48" fmla="*/ 1677924 h 2090930"/>
              <a:gd name="connsiteX49" fmla="*/ 122 w 1348862"/>
              <a:gd name="connsiteY49" fmla="*/ 1677924 h 2090930"/>
              <a:gd name="connsiteX0" fmla="*/ 122 w 1348862"/>
              <a:gd name="connsiteY0" fmla="*/ 1677924 h 2090930"/>
              <a:gd name="connsiteX1" fmla="*/ 13838 w 1348862"/>
              <a:gd name="connsiteY1" fmla="*/ 1280160 h 2090930"/>
              <a:gd name="connsiteX2" fmla="*/ 86990 w 1348862"/>
              <a:gd name="connsiteY2" fmla="*/ 1202436 h 2090930"/>
              <a:gd name="connsiteX3" fmla="*/ 215006 w 1348862"/>
              <a:gd name="connsiteY3" fmla="*/ 1257300 h 2090930"/>
              <a:gd name="connsiteX4" fmla="*/ 320162 w 1348862"/>
              <a:gd name="connsiteY4" fmla="*/ 1266444 h 2090930"/>
              <a:gd name="connsiteX5" fmla="*/ 402458 w 1348862"/>
              <a:gd name="connsiteY5" fmla="*/ 1133856 h 2090930"/>
              <a:gd name="connsiteX6" fmla="*/ 375026 w 1348862"/>
              <a:gd name="connsiteY6" fmla="*/ 909828 h 2090930"/>
              <a:gd name="connsiteX7" fmla="*/ 292730 w 1348862"/>
              <a:gd name="connsiteY7" fmla="*/ 841248 h 2090930"/>
              <a:gd name="connsiteX8" fmla="*/ 173858 w 1348862"/>
              <a:gd name="connsiteY8" fmla="*/ 900684 h 2090930"/>
              <a:gd name="connsiteX9" fmla="*/ 86990 w 1348862"/>
              <a:gd name="connsiteY9" fmla="*/ 923544 h 2090930"/>
              <a:gd name="connsiteX10" fmla="*/ 45842 w 1348862"/>
              <a:gd name="connsiteY10" fmla="*/ 809244 h 2090930"/>
              <a:gd name="connsiteX11" fmla="*/ 73274 w 1348862"/>
              <a:gd name="connsiteY11" fmla="*/ 393192 h 2090930"/>
              <a:gd name="connsiteX12" fmla="*/ 493898 w 1348862"/>
              <a:gd name="connsiteY12" fmla="*/ 384048 h 2090930"/>
              <a:gd name="connsiteX13" fmla="*/ 631058 w 1348862"/>
              <a:gd name="connsiteY13" fmla="*/ 324612 h 2090930"/>
              <a:gd name="connsiteX14" fmla="*/ 585338 w 1348862"/>
              <a:gd name="connsiteY14" fmla="*/ 173736 h 2090930"/>
              <a:gd name="connsiteX15" fmla="*/ 535046 w 1348862"/>
              <a:gd name="connsiteY15" fmla="*/ 100584 h 2090930"/>
              <a:gd name="connsiteX16" fmla="*/ 585338 w 1348862"/>
              <a:gd name="connsiteY16" fmla="*/ 22860 h 2090930"/>
              <a:gd name="connsiteX17" fmla="*/ 754502 w 1348862"/>
              <a:gd name="connsiteY17" fmla="*/ 0 h 2090930"/>
              <a:gd name="connsiteX18" fmla="*/ 868802 w 1348862"/>
              <a:gd name="connsiteY18" fmla="*/ 22860 h 2090930"/>
              <a:gd name="connsiteX19" fmla="*/ 891662 w 1348862"/>
              <a:gd name="connsiteY19" fmla="*/ 114300 h 2090930"/>
              <a:gd name="connsiteX20" fmla="*/ 827654 w 1348862"/>
              <a:gd name="connsiteY20" fmla="*/ 251460 h 2090930"/>
              <a:gd name="connsiteX21" fmla="*/ 813938 w 1348862"/>
              <a:gd name="connsiteY21" fmla="*/ 333756 h 2090930"/>
              <a:gd name="connsiteX22" fmla="*/ 877946 w 1348862"/>
              <a:gd name="connsiteY22" fmla="*/ 411480 h 2090930"/>
              <a:gd name="connsiteX23" fmla="*/ 1298570 w 1348862"/>
              <a:gd name="connsiteY23" fmla="*/ 420624 h 2090930"/>
              <a:gd name="connsiteX24" fmla="*/ 1321430 w 1348862"/>
              <a:gd name="connsiteY24" fmla="*/ 685800 h 2090930"/>
              <a:gd name="connsiteX25" fmla="*/ 1289426 w 1348862"/>
              <a:gd name="connsiteY25" fmla="*/ 818388 h 2090930"/>
              <a:gd name="connsiteX26" fmla="*/ 1193414 w 1348862"/>
              <a:gd name="connsiteY26" fmla="*/ 836676 h 2090930"/>
              <a:gd name="connsiteX27" fmla="*/ 1101974 w 1348862"/>
              <a:gd name="connsiteY27" fmla="*/ 781812 h 2090930"/>
              <a:gd name="connsiteX28" fmla="*/ 996818 w 1348862"/>
              <a:gd name="connsiteY28" fmla="*/ 740664 h 2090930"/>
              <a:gd name="connsiteX29" fmla="*/ 932810 w 1348862"/>
              <a:gd name="connsiteY29" fmla="*/ 822960 h 2090930"/>
              <a:gd name="connsiteX30" fmla="*/ 919094 w 1348862"/>
              <a:gd name="connsiteY30" fmla="*/ 1001268 h 2090930"/>
              <a:gd name="connsiteX31" fmla="*/ 983102 w 1348862"/>
              <a:gd name="connsiteY31" fmla="*/ 1152144 h 2090930"/>
              <a:gd name="connsiteX32" fmla="*/ 1106546 w 1348862"/>
              <a:gd name="connsiteY32" fmla="*/ 1138428 h 2090930"/>
              <a:gd name="connsiteX33" fmla="*/ 1193414 w 1348862"/>
              <a:gd name="connsiteY33" fmla="*/ 1083564 h 2090930"/>
              <a:gd name="connsiteX34" fmla="*/ 1298570 w 1348862"/>
              <a:gd name="connsiteY34" fmla="*/ 1101852 h 2090930"/>
              <a:gd name="connsiteX35" fmla="*/ 1326002 w 1348862"/>
              <a:gd name="connsiteY35" fmla="*/ 1252728 h 2090930"/>
              <a:gd name="connsiteX36" fmla="*/ 1348862 w 1348862"/>
              <a:gd name="connsiteY36" fmla="*/ 1673352 h 2090930"/>
              <a:gd name="connsiteX37" fmla="*/ 973958 w 1348862"/>
              <a:gd name="connsiteY37" fmla="*/ 1668780 h 2090930"/>
              <a:gd name="connsiteX38" fmla="*/ 841370 w 1348862"/>
              <a:gd name="connsiteY38" fmla="*/ 1677924 h 2090930"/>
              <a:gd name="connsiteX39" fmla="*/ 800222 w 1348862"/>
              <a:gd name="connsiteY39" fmla="*/ 1764792 h 2090930"/>
              <a:gd name="connsiteX40" fmla="*/ 845942 w 1348862"/>
              <a:gd name="connsiteY40" fmla="*/ 1865376 h 2090930"/>
              <a:gd name="connsiteX41" fmla="*/ 859658 w 1348862"/>
              <a:gd name="connsiteY41" fmla="*/ 1993392 h 2090930"/>
              <a:gd name="connsiteX42" fmla="*/ 763646 w 1348862"/>
              <a:gd name="connsiteY42" fmla="*/ 2084832 h 2090930"/>
              <a:gd name="connsiteX43" fmla="*/ 571622 w 1348862"/>
              <a:gd name="connsiteY43" fmla="*/ 2071116 h 2090930"/>
              <a:gd name="connsiteX44" fmla="*/ 521330 w 1348862"/>
              <a:gd name="connsiteY44" fmla="*/ 1979676 h 2090930"/>
              <a:gd name="connsiteX45" fmla="*/ 535046 w 1348862"/>
              <a:gd name="connsiteY45" fmla="*/ 1865376 h 2090930"/>
              <a:gd name="connsiteX46" fmla="*/ 562478 w 1348862"/>
              <a:gd name="connsiteY46" fmla="*/ 1755648 h 2090930"/>
              <a:gd name="connsiteX47" fmla="*/ 466466 w 1348862"/>
              <a:gd name="connsiteY47" fmla="*/ 1687068 h 2090930"/>
              <a:gd name="connsiteX48" fmla="*/ 311018 w 1348862"/>
              <a:gd name="connsiteY48" fmla="*/ 1677924 h 2090930"/>
              <a:gd name="connsiteX49" fmla="*/ 122 w 1348862"/>
              <a:gd name="connsiteY49" fmla="*/ 1677924 h 209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48862" h="2090930">
                <a:moveTo>
                  <a:pt x="122" y="1677924"/>
                </a:moveTo>
                <a:cubicBezTo>
                  <a:pt x="-259" y="1518666"/>
                  <a:pt x="-640" y="1359408"/>
                  <a:pt x="13838" y="1280160"/>
                </a:cubicBezTo>
                <a:cubicBezTo>
                  <a:pt x="28316" y="1200912"/>
                  <a:pt x="53462" y="1206246"/>
                  <a:pt x="86990" y="1202436"/>
                </a:cubicBezTo>
                <a:cubicBezTo>
                  <a:pt x="120518" y="1198626"/>
                  <a:pt x="176144" y="1246632"/>
                  <a:pt x="215006" y="1257300"/>
                </a:cubicBezTo>
                <a:cubicBezTo>
                  <a:pt x="253868" y="1267968"/>
                  <a:pt x="288920" y="1287018"/>
                  <a:pt x="320162" y="1266444"/>
                </a:cubicBezTo>
                <a:cubicBezTo>
                  <a:pt x="351404" y="1245870"/>
                  <a:pt x="393314" y="1193292"/>
                  <a:pt x="402458" y="1133856"/>
                </a:cubicBezTo>
                <a:cubicBezTo>
                  <a:pt x="411602" y="1074420"/>
                  <a:pt x="393314" y="958596"/>
                  <a:pt x="375026" y="909828"/>
                </a:cubicBezTo>
                <a:cubicBezTo>
                  <a:pt x="356738" y="861060"/>
                  <a:pt x="326258" y="842772"/>
                  <a:pt x="292730" y="841248"/>
                </a:cubicBezTo>
                <a:cubicBezTo>
                  <a:pt x="259202" y="839724"/>
                  <a:pt x="208148" y="886968"/>
                  <a:pt x="173858" y="900684"/>
                </a:cubicBezTo>
                <a:cubicBezTo>
                  <a:pt x="139568" y="914400"/>
                  <a:pt x="108326" y="938784"/>
                  <a:pt x="86990" y="923544"/>
                </a:cubicBezTo>
                <a:cubicBezTo>
                  <a:pt x="65654" y="908304"/>
                  <a:pt x="48128" y="897636"/>
                  <a:pt x="45842" y="809244"/>
                </a:cubicBezTo>
                <a:cubicBezTo>
                  <a:pt x="43556" y="720852"/>
                  <a:pt x="71750" y="550926"/>
                  <a:pt x="73274" y="393192"/>
                </a:cubicBezTo>
                <a:cubicBezTo>
                  <a:pt x="170810" y="400050"/>
                  <a:pt x="400934" y="395478"/>
                  <a:pt x="493898" y="384048"/>
                </a:cubicBezTo>
                <a:cubicBezTo>
                  <a:pt x="586862" y="372618"/>
                  <a:pt x="615818" y="359664"/>
                  <a:pt x="631058" y="324612"/>
                </a:cubicBezTo>
                <a:cubicBezTo>
                  <a:pt x="646298" y="289560"/>
                  <a:pt x="601340" y="211074"/>
                  <a:pt x="585338" y="173736"/>
                </a:cubicBezTo>
                <a:cubicBezTo>
                  <a:pt x="569336" y="136398"/>
                  <a:pt x="535046" y="125730"/>
                  <a:pt x="535046" y="100584"/>
                </a:cubicBezTo>
                <a:cubicBezTo>
                  <a:pt x="535046" y="75438"/>
                  <a:pt x="548762" y="39624"/>
                  <a:pt x="585338" y="22860"/>
                </a:cubicBezTo>
                <a:cubicBezTo>
                  <a:pt x="621914" y="6096"/>
                  <a:pt x="707258" y="0"/>
                  <a:pt x="754502" y="0"/>
                </a:cubicBezTo>
                <a:cubicBezTo>
                  <a:pt x="801746" y="0"/>
                  <a:pt x="845942" y="3810"/>
                  <a:pt x="868802" y="22860"/>
                </a:cubicBezTo>
                <a:cubicBezTo>
                  <a:pt x="891662" y="41910"/>
                  <a:pt x="898520" y="76200"/>
                  <a:pt x="891662" y="114300"/>
                </a:cubicBezTo>
                <a:cubicBezTo>
                  <a:pt x="884804" y="152400"/>
                  <a:pt x="840608" y="214884"/>
                  <a:pt x="827654" y="251460"/>
                </a:cubicBezTo>
                <a:cubicBezTo>
                  <a:pt x="814700" y="288036"/>
                  <a:pt x="805556" y="307086"/>
                  <a:pt x="813938" y="333756"/>
                </a:cubicBezTo>
                <a:cubicBezTo>
                  <a:pt x="822320" y="360426"/>
                  <a:pt x="806666" y="378018"/>
                  <a:pt x="877946" y="411480"/>
                </a:cubicBezTo>
                <a:cubicBezTo>
                  <a:pt x="949226" y="444942"/>
                  <a:pt x="1215512" y="425196"/>
                  <a:pt x="1298570" y="420624"/>
                </a:cubicBezTo>
                <a:cubicBezTo>
                  <a:pt x="1303904" y="534924"/>
                  <a:pt x="1322954" y="619506"/>
                  <a:pt x="1321430" y="685800"/>
                </a:cubicBezTo>
                <a:cubicBezTo>
                  <a:pt x="1319906" y="752094"/>
                  <a:pt x="1310762" y="793242"/>
                  <a:pt x="1289426" y="818388"/>
                </a:cubicBezTo>
                <a:cubicBezTo>
                  <a:pt x="1268090" y="843534"/>
                  <a:pt x="1224656" y="842772"/>
                  <a:pt x="1193414" y="836676"/>
                </a:cubicBezTo>
                <a:cubicBezTo>
                  <a:pt x="1162172" y="830580"/>
                  <a:pt x="1134740" y="797814"/>
                  <a:pt x="1101974" y="781812"/>
                </a:cubicBezTo>
                <a:cubicBezTo>
                  <a:pt x="1069208" y="765810"/>
                  <a:pt x="1025012" y="733806"/>
                  <a:pt x="996818" y="740664"/>
                </a:cubicBezTo>
                <a:cubicBezTo>
                  <a:pt x="968624" y="747522"/>
                  <a:pt x="945764" y="779526"/>
                  <a:pt x="932810" y="822960"/>
                </a:cubicBezTo>
                <a:cubicBezTo>
                  <a:pt x="919856" y="866394"/>
                  <a:pt x="910712" y="946404"/>
                  <a:pt x="919094" y="1001268"/>
                </a:cubicBezTo>
                <a:cubicBezTo>
                  <a:pt x="927476" y="1056132"/>
                  <a:pt x="951860" y="1129284"/>
                  <a:pt x="983102" y="1152144"/>
                </a:cubicBezTo>
                <a:cubicBezTo>
                  <a:pt x="1014344" y="1175004"/>
                  <a:pt x="1071494" y="1149858"/>
                  <a:pt x="1106546" y="1138428"/>
                </a:cubicBezTo>
                <a:cubicBezTo>
                  <a:pt x="1141598" y="1126998"/>
                  <a:pt x="1161410" y="1089660"/>
                  <a:pt x="1193414" y="1083564"/>
                </a:cubicBezTo>
                <a:cubicBezTo>
                  <a:pt x="1225418" y="1077468"/>
                  <a:pt x="1276472" y="1073658"/>
                  <a:pt x="1298570" y="1101852"/>
                </a:cubicBezTo>
                <a:cubicBezTo>
                  <a:pt x="1320668" y="1130046"/>
                  <a:pt x="1317620" y="1157478"/>
                  <a:pt x="1326002" y="1252728"/>
                </a:cubicBezTo>
                <a:cubicBezTo>
                  <a:pt x="1334384" y="1347978"/>
                  <a:pt x="1343528" y="1585722"/>
                  <a:pt x="1348862" y="1673352"/>
                </a:cubicBezTo>
                <a:cubicBezTo>
                  <a:pt x="1249040" y="1678686"/>
                  <a:pt x="1058540" y="1668018"/>
                  <a:pt x="973958" y="1668780"/>
                </a:cubicBezTo>
                <a:cubicBezTo>
                  <a:pt x="889376" y="1669542"/>
                  <a:pt x="870326" y="1661922"/>
                  <a:pt x="841370" y="1677924"/>
                </a:cubicBezTo>
                <a:cubicBezTo>
                  <a:pt x="812414" y="1693926"/>
                  <a:pt x="799460" y="1733550"/>
                  <a:pt x="800222" y="1764792"/>
                </a:cubicBezTo>
                <a:cubicBezTo>
                  <a:pt x="800984" y="1796034"/>
                  <a:pt x="836036" y="1827276"/>
                  <a:pt x="845942" y="1865376"/>
                </a:cubicBezTo>
                <a:cubicBezTo>
                  <a:pt x="855848" y="1903476"/>
                  <a:pt x="873374" y="1956816"/>
                  <a:pt x="859658" y="1993392"/>
                </a:cubicBezTo>
                <a:cubicBezTo>
                  <a:pt x="845942" y="2029968"/>
                  <a:pt x="811652" y="2071878"/>
                  <a:pt x="763646" y="2084832"/>
                </a:cubicBezTo>
                <a:cubicBezTo>
                  <a:pt x="715640" y="2097786"/>
                  <a:pt x="612008" y="2088642"/>
                  <a:pt x="571622" y="2071116"/>
                </a:cubicBezTo>
                <a:cubicBezTo>
                  <a:pt x="531236" y="2053590"/>
                  <a:pt x="527426" y="2013966"/>
                  <a:pt x="521330" y="1979676"/>
                </a:cubicBezTo>
                <a:cubicBezTo>
                  <a:pt x="515234" y="1945386"/>
                  <a:pt x="528188" y="1902714"/>
                  <a:pt x="535046" y="1865376"/>
                </a:cubicBezTo>
                <a:cubicBezTo>
                  <a:pt x="541904" y="1828038"/>
                  <a:pt x="573908" y="1785366"/>
                  <a:pt x="562478" y="1755648"/>
                </a:cubicBezTo>
                <a:cubicBezTo>
                  <a:pt x="551048" y="1725930"/>
                  <a:pt x="508376" y="1700022"/>
                  <a:pt x="466466" y="1687068"/>
                </a:cubicBezTo>
                <a:cubicBezTo>
                  <a:pt x="424556" y="1674114"/>
                  <a:pt x="311018" y="1677924"/>
                  <a:pt x="311018" y="1677924"/>
                </a:cubicBezTo>
                <a:lnTo>
                  <a:pt x="122" y="1677924"/>
                </a:lnTo>
                <a:close/>
              </a:path>
            </a:pathLst>
          </a:custGeom>
          <a:solidFill>
            <a:srgbClr val="00325F"/>
          </a:solidFill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kern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444875" y="3667125"/>
            <a:ext cx="8794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 </a:t>
            </a:r>
            <a:r>
              <a:rPr lang="nl-NL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Roles</a:t>
            </a: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507163" y="1271588"/>
            <a:ext cx="8794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Critical</a:t>
            </a: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nl-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/>
            </a:r>
            <a:br>
              <a:rPr lang="nl-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</a:br>
            <a:r>
              <a:rPr lang="nl-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 </a:t>
            </a:r>
            <a:r>
              <a:rPr lang="nl-NL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a</a:t>
            </a:r>
            <a:r>
              <a:rPr lang="nl-NL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ssets</a:t>
            </a: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503613" y="4110038"/>
            <a:ext cx="8778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clear</a:t>
            </a: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6" name="17"/>
          <p:cNvSpPr/>
          <p:nvPr/>
        </p:nvSpPr>
        <p:spPr>
          <a:xfrm>
            <a:off x="1008063" y="4518025"/>
            <a:ext cx="1479550" cy="966788"/>
          </a:xfrm>
          <a:custGeom>
            <a:avLst/>
            <a:gdLst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91936 h 1331763"/>
              <a:gd name="connsiteX1" fmla="*/ 1706363 w 2023681"/>
              <a:gd name="connsiteY1" fmla="*/ 1287364 h 1331763"/>
              <a:gd name="connsiteX2" fmla="*/ 1669787 w 2023681"/>
              <a:gd name="connsiteY2" fmla="*/ 894172 h 1331763"/>
              <a:gd name="connsiteX3" fmla="*/ 1683503 w 2023681"/>
              <a:gd name="connsiteY3" fmla="*/ 715864 h 1331763"/>
              <a:gd name="connsiteX4" fmla="*/ 1747511 w 2023681"/>
              <a:gd name="connsiteY4" fmla="*/ 679288 h 1331763"/>
              <a:gd name="connsiteX5" fmla="*/ 1857239 w 2023681"/>
              <a:gd name="connsiteY5" fmla="*/ 720436 h 1331763"/>
              <a:gd name="connsiteX6" fmla="*/ 1994399 w 2023681"/>
              <a:gd name="connsiteY6" fmla="*/ 688432 h 1331763"/>
              <a:gd name="connsiteX7" fmla="*/ 2021831 w 2023681"/>
              <a:gd name="connsiteY7" fmla="*/ 491836 h 1331763"/>
              <a:gd name="connsiteX8" fmla="*/ 1962395 w 2023681"/>
              <a:gd name="connsiteY8" fmla="*/ 395824 h 1331763"/>
              <a:gd name="connsiteX9" fmla="*/ 1866383 w 2023681"/>
              <a:gd name="connsiteY9" fmla="*/ 382108 h 1331763"/>
              <a:gd name="connsiteX10" fmla="*/ 1770371 w 2023681"/>
              <a:gd name="connsiteY10" fmla="*/ 436972 h 1331763"/>
              <a:gd name="connsiteX11" fmla="*/ 1706363 w 2023681"/>
              <a:gd name="connsiteY11" fmla="*/ 436972 h 1331763"/>
              <a:gd name="connsiteX12" fmla="*/ 1665215 w 2023681"/>
              <a:gd name="connsiteY12" fmla="*/ 327244 h 1331763"/>
              <a:gd name="connsiteX13" fmla="*/ 1642355 w 2023681"/>
              <a:gd name="connsiteY13" fmla="*/ 75784 h 1331763"/>
              <a:gd name="connsiteX14" fmla="*/ 1322315 w 2023681"/>
              <a:gd name="connsiteY14" fmla="*/ 62068 h 1331763"/>
              <a:gd name="connsiteX15" fmla="*/ 1148579 w 2023681"/>
              <a:gd name="connsiteY15" fmla="*/ 62068 h 1331763"/>
              <a:gd name="connsiteX16" fmla="*/ 1102859 w 2023681"/>
              <a:gd name="connsiteY16" fmla="*/ 126076 h 1331763"/>
              <a:gd name="connsiteX17" fmla="*/ 1153151 w 2023681"/>
              <a:gd name="connsiteY17" fmla="*/ 231232 h 1331763"/>
              <a:gd name="connsiteX18" fmla="*/ 1180583 w 2023681"/>
              <a:gd name="connsiteY18" fmla="*/ 331816 h 1331763"/>
              <a:gd name="connsiteX19" fmla="*/ 1130291 w 2023681"/>
              <a:gd name="connsiteY19" fmla="*/ 414112 h 1331763"/>
              <a:gd name="connsiteX20" fmla="*/ 947411 w 2023681"/>
              <a:gd name="connsiteY20" fmla="*/ 455260 h 1331763"/>
              <a:gd name="connsiteX21" fmla="*/ 801107 w 2023681"/>
              <a:gd name="connsiteY21" fmla="*/ 368392 h 1331763"/>
              <a:gd name="connsiteX22" fmla="*/ 805679 w 2023681"/>
              <a:gd name="connsiteY22" fmla="*/ 263236 h 1331763"/>
              <a:gd name="connsiteX23" fmla="*/ 855971 w 2023681"/>
              <a:gd name="connsiteY23" fmla="*/ 130648 h 1331763"/>
              <a:gd name="connsiteX24" fmla="*/ 846827 w 2023681"/>
              <a:gd name="connsiteY24" fmla="*/ 62068 h 1331763"/>
              <a:gd name="connsiteX25" fmla="*/ 727955 w 2023681"/>
              <a:gd name="connsiteY25" fmla="*/ 20920 h 1331763"/>
              <a:gd name="connsiteX26" fmla="*/ 362195 w 2023681"/>
              <a:gd name="connsiteY26" fmla="*/ 20920 h 1331763"/>
              <a:gd name="connsiteX27" fmla="*/ 357623 w 2023681"/>
              <a:gd name="connsiteY27" fmla="*/ 281524 h 1331763"/>
              <a:gd name="connsiteX28" fmla="*/ 334763 w 2023681"/>
              <a:gd name="connsiteY28" fmla="*/ 446116 h 1331763"/>
              <a:gd name="connsiteX29" fmla="*/ 229607 w 2023681"/>
              <a:gd name="connsiteY29" fmla="*/ 510124 h 1331763"/>
              <a:gd name="connsiteX30" fmla="*/ 119879 w 2023681"/>
              <a:gd name="connsiteY30" fmla="*/ 491836 h 1331763"/>
              <a:gd name="connsiteX31" fmla="*/ 23867 w 2023681"/>
              <a:gd name="connsiteY31" fmla="*/ 528412 h 1331763"/>
              <a:gd name="connsiteX32" fmla="*/ 1007 w 2023681"/>
              <a:gd name="connsiteY32" fmla="*/ 656428 h 1331763"/>
              <a:gd name="connsiteX33" fmla="*/ 46727 w 2023681"/>
              <a:gd name="connsiteY33" fmla="*/ 775300 h 1331763"/>
              <a:gd name="connsiteX34" fmla="*/ 147311 w 2023681"/>
              <a:gd name="connsiteY34" fmla="*/ 784444 h 1331763"/>
              <a:gd name="connsiteX35" fmla="*/ 234179 w 2023681"/>
              <a:gd name="connsiteY35" fmla="*/ 752440 h 1331763"/>
              <a:gd name="connsiteX36" fmla="*/ 321047 w 2023681"/>
              <a:gd name="connsiteY36" fmla="*/ 784444 h 1331763"/>
              <a:gd name="connsiteX37" fmla="*/ 330191 w 2023681"/>
              <a:gd name="connsiteY37" fmla="*/ 1013044 h 1331763"/>
              <a:gd name="connsiteX38" fmla="*/ 311903 w 2023681"/>
              <a:gd name="connsiteY38" fmla="*/ 1291936 h 133176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312823"/>
              <a:gd name="connsiteX1" fmla="*/ 1706363 w 2023681"/>
              <a:gd name="connsiteY1" fmla="*/ 1268424 h 1312823"/>
              <a:gd name="connsiteX2" fmla="*/ 1669787 w 2023681"/>
              <a:gd name="connsiteY2" fmla="*/ 875232 h 1312823"/>
              <a:gd name="connsiteX3" fmla="*/ 1683503 w 2023681"/>
              <a:gd name="connsiteY3" fmla="*/ 696924 h 1312823"/>
              <a:gd name="connsiteX4" fmla="*/ 1747511 w 2023681"/>
              <a:gd name="connsiteY4" fmla="*/ 660348 h 1312823"/>
              <a:gd name="connsiteX5" fmla="*/ 1857239 w 2023681"/>
              <a:gd name="connsiteY5" fmla="*/ 701496 h 1312823"/>
              <a:gd name="connsiteX6" fmla="*/ 1994399 w 2023681"/>
              <a:gd name="connsiteY6" fmla="*/ 669492 h 1312823"/>
              <a:gd name="connsiteX7" fmla="*/ 2021831 w 2023681"/>
              <a:gd name="connsiteY7" fmla="*/ 472896 h 1312823"/>
              <a:gd name="connsiteX8" fmla="*/ 1962395 w 2023681"/>
              <a:gd name="connsiteY8" fmla="*/ 376884 h 1312823"/>
              <a:gd name="connsiteX9" fmla="*/ 1866383 w 2023681"/>
              <a:gd name="connsiteY9" fmla="*/ 363168 h 1312823"/>
              <a:gd name="connsiteX10" fmla="*/ 1770371 w 2023681"/>
              <a:gd name="connsiteY10" fmla="*/ 418032 h 1312823"/>
              <a:gd name="connsiteX11" fmla="*/ 1706363 w 2023681"/>
              <a:gd name="connsiteY11" fmla="*/ 418032 h 1312823"/>
              <a:gd name="connsiteX12" fmla="*/ 1665215 w 2023681"/>
              <a:gd name="connsiteY12" fmla="*/ 308304 h 1312823"/>
              <a:gd name="connsiteX13" fmla="*/ 1642355 w 2023681"/>
              <a:gd name="connsiteY13" fmla="*/ 56844 h 1312823"/>
              <a:gd name="connsiteX14" fmla="*/ 1322315 w 2023681"/>
              <a:gd name="connsiteY14" fmla="*/ 43128 h 1312823"/>
              <a:gd name="connsiteX15" fmla="*/ 1148579 w 2023681"/>
              <a:gd name="connsiteY15" fmla="*/ 43128 h 1312823"/>
              <a:gd name="connsiteX16" fmla="*/ 1102859 w 2023681"/>
              <a:gd name="connsiteY16" fmla="*/ 107136 h 1312823"/>
              <a:gd name="connsiteX17" fmla="*/ 1153151 w 2023681"/>
              <a:gd name="connsiteY17" fmla="*/ 212292 h 1312823"/>
              <a:gd name="connsiteX18" fmla="*/ 1180583 w 2023681"/>
              <a:gd name="connsiteY18" fmla="*/ 312876 h 1312823"/>
              <a:gd name="connsiteX19" fmla="*/ 1130291 w 2023681"/>
              <a:gd name="connsiteY19" fmla="*/ 395172 h 1312823"/>
              <a:gd name="connsiteX20" fmla="*/ 947411 w 2023681"/>
              <a:gd name="connsiteY20" fmla="*/ 436320 h 1312823"/>
              <a:gd name="connsiteX21" fmla="*/ 801107 w 2023681"/>
              <a:gd name="connsiteY21" fmla="*/ 349452 h 1312823"/>
              <a:gd name="connsiteX22" fmla="*/ 805679 w 2023681"/>
              <a:gd name="connsiteY22" fmla="*/ 244296 h 1312823"/>
              <a:gd name="connsiteX23" fmla="*/ 855971 w 2023681"/>
              <a:gd name="connsiteY23" fmla="*/ 111708 h 1312823"/>
              <a:gd name="connsiteX24" fmla="*/ 846827 w 2023681"/>
              <a:gd name="connsiteY24" fmla="*/ 43128 h 1312823"/>
              <a:gd name="connsiteX25" fmla="*/ 727955 w 2023681"/>
              <a:gd name="connsiteY25" fmla="*/ 1980 h 1312823"/>
              <a:gd name="connsiteX26" fmla="*/ 362195 w 2023681"/>
              <a:gd name="connsiteY26" fmla="*/ 1980 h 1312823"/>
              <a:gd name="connsiteX27" fmla="*/ 357623 w 2023681"/>
              <a:gd name="connsiteY27" fmla="*/ 262584 h 1312823"/>
              <a:gd name="connsiteX28" fmla="*/ 334763 w 2023681"/>
              <a:gd name="connsiteY28" fmla="*/ 427176 h 1312823"/>
              <a:gd name="connsiteX29" fmla="*/ 229607 w 2023681"/>
              <a:gd name="connsiteY29" fmla="*/ 491184 h 1312823"/>
              <a:gd name="connsiteX30" fmla="*/ 119879 w 2023681"/>
              <a:gd name="connsiteY30" fmla="*/ 472896 h 1312823"/>
              <a:gd name="connsiteX31" fmla="*/ 23867 w 2023681"/>
              <a:gd name="connsiteY31" fmla="*/ 509472 h 1312823"/>
              <a:gd name="connsiteX32" fmla="*/ 1007 w 2023681"/>
              <a:gd name="connsiteY32" fmla="*/ 637488 h 1312823"/>
              <a:gd name="connsiteX33" fmla="*/ 46727 w 2023681"/>
              <a:gd name="connsiteY33" fmla="*/ 756360 h 1312823"/>
              <a:gd name="connsiteX34" fmla="*/ 147311 w 2023681"/>
              <a:gd name="connsiteY34" fmla="*/ 765504 h 1312823"/>
              <a:gd name="connsiteX35" fmla="*/ 234179 w 2023681"/>
              <a:gd name="connsiteY35" fmla="*/ 733500 h 1312823"/>
              <a:gd name="connsiteX36" fmla="*/ 321047 w 2023681"/>
              <a:gd name="connsiteY36" fmla="*/ 765504 h 1312823"/>
              <a:gd name="connsiteX37" fmla="*/ 330191 w 2023681"/>
              <a:gd name="connsiteY37" fmla="*/ 994104 h 1312823"/>
              <a:gd name="connsiteX38" fmla="*/ 311903 w 2023681"/>
              <a:gd name="connsiteY38" fmla="*/ 1272996 h 1312823"/>
              <a:gd name="connsiteX0" fmla="*/ 311903 w 2023681"/>
              <a:gd name="connsiteY0" fmla="*/ 1272996 h 1294721"/>
              <a:gd name="connsiteX1" fmla="*/ 1706363 w 2023681"/>
              <a:gd name="connsiteY1" fmla="*/ 1268424 h 1294721"/>
              <a:gd name="connsiteX2" fmla="*/ 1669787 w 2023681"/>
              <a:gd name="connsiteY2" fmla="*/ 875232 h 1294721"/>
              <a:gd name="connsiteX3" fmla="*/ 1683503 w 2023681"/>
              <a:gd name="connsiteY3" fmla="*/ 696924 h 1294721"/>
              <a:gd name="connsiteX4" fmla="*/ 1747511 w 2023681"/>
              <a:gd name="connsiteY4" fmla="*/ 660348 h 1294721"/>
              <a:gd name="connsiteX5" fmla="*/ 1857239 w 2023681"/>
              <a:gd name="connsiteY5" fmla="*/ 701496 h 1294721"/>
              <a:gd name="connsiteX6" fmla="*/ 1994399 w 2023681"/>
              <a:gd name="connsiteY6" fmla="*/ 669492 h 1294721"/>
              <a:gd name="connsiteX7" fmla="*/ 2021831 w 2023681"/>
              <a:gd name="connsiteY7" fmla="*/ 472896 h 1294721"/>
              <a:gd name="connsiteX8" fmla="*/ 1962395 w 2023681"/>
              <a:gd name="connsiteY8" fmla="*/ 376884 h 1294721"/>
              <a:gd name="connsiteX9" fmla="*/ 1866383 w 2023681"/>
              <a:gd name="connsiteY9" fmla="*/ 363168 h 1294721"/>
              <a:gd name="connsiteX10" fmla="*/ 1770371 w 2023681"/>
              <a:gd name="connsiteY10" fmla="*/ 418032 h 1294721"/>
              <a:gd name="connsiteX11" fmla="*/ 1706363 w 2023681"/>
              <a:gd name="connsiteY11" fmla="*/ 418032 h 1294721"/>
              <a:gd name="connsiteX12" fmla="*/ 1665215 w 2023681"/>
              <a:gd name="connsiteY12" fmla="*/ 308304 h 1294721"/>
              <a:gd name="connsiteX13" fmla="*/ 1642355 w 2023681"/>
              <a:gd name="connsiteY13" fmla="*/ 56844 h 1294721"/>
              <a:gd name="connsiteX14" fmla="*/ 1322315 w 2023681"/>
              <a:gd name="connsiteY14" fmla="*/ 43128 h 1294721"/>
              <a:gd name="connsiteX15" fmla="*/ 1148579 w 2023681"/>
              <a:gd name="connsiteY15" fmla="*/ 43128 h 1294721"/>
              <a:gd name="connsiteX16" fmla="*/ 1102859 w 2023681"/>
              <a:gd name="connsiteY16" fmla="*/ 107136 h 1294721"/>
              <a:gd name="connsiteX17" fmla="*/ 1153151 w 2023681"/>
              <a:gd name="connsiteY17" fmla="*/ 212292 h 1294721"/>
              <a:gd name="connsiteX18" fmla="*/ 1180583 w 2023681"/>
              <a:gd name="connsiteY18" fmla="*/ 312876 h 1294721"/>
              <a:gd name="connsiteX19" fmla="*/ 1130291 w 2023681"/>
              <a:gd name="connsiteY19" fmla="*/ 395172 h 1294721"/>
              <a:gd name="connsiteX20" fmla="*/ 947411 w 2023681"/>
              <a:gd name="connsiteY20" fmla="*/ 436320 h 1294721"/>
              <a:gd name="connsiteX21" fmla="*/ 801107 w 2023681"/>
              <a:gd name="connsiteY21" fmla="*/ 349452 h 1294721"/>
              <a:gd name="connsiteX22" fmla="*/ 805679 w 2023681"/>
              <a:gd name="connsiteY22" fmla="*/ 244296 h 1294721"/>
              <a:gd name="connsiteX23" fmla="*/ 855971 w 2023681"/>
              <a:gd name="connsiteY23" fmla="*/ 111708 h 1294721"/>
              <a:gd name="connsiteX24" fmla="*/ 846827 w 2023681"/>
              <a:gd name="connsiteY24" fmla="*/ 43128 h 1294721"/>
              <a:gd name="connsiteX25" fmla="*/ 727955 w 2023681"/>
              <a:gd name="connsiteY25" fmla="*/ 1980 h 1294721"/>
              <a:gd name="connsiteX26" fmla="*/ 362195 w 2023681"/>
              <a:gd name="connsiteY26" fmla="*/ 1980 h 1294721"/>
              <a:gd name="connsiteX27" fmla="*/ 357623 w 2023681"/>
              <a:gd name="connsiteY27" fmla="*/ 262584 h 1294721"/>
              <a:gd name="connsiteX28" fmla="*/ 334763 w 2023681"/>
              <a:gd name="connsiteY28" fmla="*/ 427176 h 1294721"/>
              <a:gd name="connsiteX29" fmla="*/ 229607 w 2023681"/>
              <a:gd name="connsiteY29" fmla="*/ 491184 h 1294721"/>
              <a:gd name="connsiteX30" fmla="*/ 119879 w 2023681"/>
              <a:gd name="connsiteY30" fmla="*/ 472896 h 1294721"/>
              <a:gd name="connsiteX31" fmla="*/ 23867 w 2023681"/>
              <a:gd name="connsiteY31" fmla="*/ 509472 h 1294721"/>
              <a:gd name="connsiteX32" fmla="*/ 1007 w 2023681"/>
              <a:gd name="connsiteY32" fmla="*/ 637488 h 1294721"/>
              <a:gd name="connsiteX33" fmla="*/ 46727 w 2023681"/>
              <a:gd name="connsiteY33" fmla="*/ 756360 h 1294721"/>
              <a:gd name="connsiteX34" fmla="*/ 147311 w 2023681"/>
              <a:gd name="connsiteY34" fmla="*/ 765504 h 1294721"/>
              <a:gd name="connsiteX35" fmla="*/ 234179 w 2023681"/>
              <a:gd name="connsiteY35" fmla="*/ 733500 h 1294721"/>
              <a:gd name="connsiteX36" fmla="*/ 321047 w 2023681"/>
              <a:gd name="connsiteY36" fmla="*/ 765504 h 1294721"/>
              <a:gd name="connsiteX37" fmla="*/ 330191 w 2023681"/>
              <a:gd name="connsiteY37" fmla="*/ 994104 h 1294721"/>
              <a:gd name="connsiteX38" fmla="*/ 311903 w 2023681"/>
              <a:gd name="connsiteY38" fmla="*/ 1272996 h 1294721"/>
              <a:gd name="connsiteX0" fmla="*/ 311903 w 2023681"/>
              <a:gd name="connsiteY0" fmla="*/ 1272996 h 1294721"/>
              <a:gd name="connsiteX1" fmla="*/ 1706363 w 2023681"/>
              <a:gd name="connsiteY1" fmla="*/ 1268424 h 1294721"/>
              <a:gd name="connsiteX2" fmla="*/ 1669787 w 2023681"/>
              <a:gd name="connsiteY2" fmla="*/ 875232 h 1294721"/>
              <a:gd name="connsiteX3" fmla="*/ 1683503 w 2023681"/>
              <a:gd name="connsiteY3" fmla="*/ 696924 h 1294721"/>
              <a:gd name="connsiteX4" fmla="*/ 1747511 w 2023681"/>
              <a:gd name="connsiteY4" fmla="*/ 660348 h 1294721"/>
              <a:gd name="connsiteX5" fmla="*/ 1857239 w 2023681"/>
              <a:gd name="connsiteY5" fmla="*/ 701496 h 1294721"/>
              <a:gd name="connsiteX6" fmla="*/ 1994399 w 2023681"/>
              <a:gd name="connsiteY6" fmla="*/ 669492 h 1294721"/>
              <a:gd name="connsiteX7" fmla="*/ 2021831 w 2023681"/>
              <a:gd name="connsiteY7" fmla="*/ 472896 h 1294721"/>
              <a:gd name="connsiteX8" fmla="*/ 1962395 w 2023681"/>
              <a:gd name="connsiteY8" fmla="*/ 376884 h 1294721"/>
              <a:gd name="connsiteX9" fmla="*/ 1866383 w 2023681"/>
              <a:gd name="connsiteY9" fmla="*/ 363168 h 1294721"/>
              <a:gd name="connsiteX10" fmla="*/ 1770371 w 2023681"/>
              <a:gd name="connsiteY10" fmla="*/ 418032 h 1294721"/>
              <a:gd name="connsiteX11" fmla="*/ 1706363 w 2023681"/>
              <a:gd name="connsiteY11" fmla="*/ 418032 h 1294721"/>
              <a:gd name="connsiteX12" fmla="*/ 1665215 w 2023681"/>
              <a:gd name="connsiteY12" fmla="*/ 308304 h 1294721"/>
              <a:gd name="connsiteX13" fmla="*/ 1642355 w 2023681"/>
              <a:gd name="connsiteY13" fmla="*/ 56844 h 1294721"/>
              <a:gd name="connsiteX14" fmla="*/ 1322315 w 2023681"/>
              <a:gd name="connsiteY14" fmla="*/ 43128 h 1294721"/>
              <a:gd name="connsiteX15" fmla="*/ 1148579 w 2023681"/>
              <a:gd name="connsiteY15" fmla="*/ 43128 h 1294721"/>
              <a:gd name="connsiteX16" fmla="*/ 1102859 w 2023681"/>
              <a:gd name="connsiteY16" fmla="*/ 107136 h 1294721"/>
              <a:gd name="connsiteX17" fmla="*/ 1153151 w 2023681"/>
              <a:gd name="connsiteY17" fmla="*/ 212292 h 1294721"/>
              <a:gd name="connsiteX18" fmla="*/ 1180583 w 2023681"/>
              <a:gd name="connsiteY18" fmla="*/ 312876 h 1294721"/>
              <a:gd name="connsiteX19" fmla="*/ 1130291 w 2023681"/>
              <a:gd name="connsiteY19" fmla="*/ 395172 h 1294721"/>
              <a:gd name="connsiteX20" fmla="*/ 947411 w 2023681"/>
              <a:gd name="connsiteY20" fmla="*/ 436320 h 1294721"/>
              <a:gd name="connsiteX21" fmla="*/ 801107 w 2023681"/>
              <a:gd name="connsiteY21" fmla="*/ 349452 h 1294721"/>
              <a:gd name="connsiteX22" fmla="*/ 805679 w 2023681"/>
              <a:gd name="connsiteY22" fmla="*/ 244296 h 1294721"/>
              <a:gd name="connsiteX23" fmla="*/ 855971 w 2023681"/>
              <a:gd name="connsiteY23" fmla="*/ 111708 h 1294721"/>
              <a:gd name="connsiteX24" fmla="*/ 846827 w 2023681"/>
              <a:gd name="connsiteY24" fmla="*/ 43128 h 1294721"/>
              <a:gd name="connsiteX25" fmla="*/ 727955 w 2023681"/>
              <a:gd name="connsiteY25" fmla="*/ 1980 h 1294721"/>
              <a:gd name="connsiteX26" fmla="*/ 362195 w 2023681"/>
              <a:gd name="connsiteY26" fmla="*/ 1980 h 1294721"/>
              <a:gd name="connsiteX27" fmla="*/ 357623 w 2023681"/>
              <a:gd name="connsiteY27" fmla="*/ 262584 h 1294721"/>
              <a:gd name="connsiteX28" fmla="*/ 334763 w 2023681"/>
              <a:gd name="connsiteY28" fmla="*/ 427176 h 1294721"/>
              <a:gd name="connsiteX29" fmla="*/ 229607 w 2023681"/>
              <a:gd name="connsiteY29" fmla="*/ 491184 h 1294721"/>
              <a:gd name="connsiteX30" fmla="*/ 119879 w 2023681"/>
              <a:gd name="connsiteY30" fmla="*/ 472896 h 1294721"/>
              <a:gd name="connsiteX31" fmla="*/ 23867 w 2023681"/>
              <a:gd name="connsiteY31" fmla="*/ 509472 h 1294721"/>
              <a:gd name="connsiteX32" fmla="*/ 1007 w 2023681"/>
              <a:gd name="connsiteY32" fmla="*/ 637488 h 1294721"/>
              <a:gd name="connsiteX33" fmla="*/ 46727 w 2023681"/>
              <a:gd name="connsiteY33" fmla="*/ 756360 h 1294721"/>
              <a:gd name="connsiteX34" fmla="*/ 147311 w 2023681"/>
              <a:gd name="connsiteY34" fmla="*/ 765504 h 1294721"/>
              <a:gd name="connsiteX35" fmla="*/ 234179 w 2023681"/>
              <a:gd name="connsiteY35" fmla="*/ 733500 h 1294721"/>
              <a:gd name="connsiteX36" fmla="*/ 321047 w 2023681"/>
              <a:gd name="connsiteY36" fmla="*/ 765504 h 1294721"/>
              <a:gd name="connsiteX37" fmla="*/ 330191 w 2023681"/>
              <a:gd name="connsiteY37" fmla="*/ 994104 h 1294721"/>
              <a:gd name="connsiteX38" fmla="*/ 311903 w 2023681"/>
              <a:gd name="connsiteY38" fmla="*/ 1272996 h 1294721"/>
              <a:gd name="connsiteX0" fmla="*/ 311903 w 2023681"/>
              <a:gd name="connsiteY0" fmla="*/ 1272996 h 1294721"/>
              <a:gd name="connsiteX1" fmla="*/ 1706363 w 2023681"/>
              <a:gd name="connsiteY1" fmla="*/ 1268424 h 1294721"/>
              <a:gd name="connsiteX2" fmla="*/ 1669787 w 2023681"/>
              <a:gd name="connsiteY2" fmla="*/ 875232 h 1294721"/>
              <a:gd name="connsiteX3" fmla="*/ 1683503 w 2023681"/>
              <a:gd name="connsiteY3" fmla="*/ 696924 h 1294721"/>
              <a:gd name="connsiteX4" fmla="*/ 1747511 w 2023681"/>
              <a:gd name="connsiteY4" fmla="*/ 660348 h 1294721"/>
              <a:gd name="connsiteX5" fmla="*/ 1857239 w 2023681"/>
              <a:gd name="connsiteY5" fmla="*/ 701496 h 1294721"/>
              <a:gd name="connsiteX6" fmla="*/ 1994399 w 2023681"/>
              <a:gd name="connsiteY6" fmla="*/ 669492 h 1294721"/>
              <a:gd name="connsiteX7" fmla="*/ 2021831 w 2023681"/>
              <a:gd name="connsiteY7" fmla="*/ 472896 h 1294721"/>
              <a:gd name="connsiteX8" fmla="*/ 1962395 w 2023681"/>
              <a:gd name="connsiteY8" fmla="*/ 376884 h 1294721"/>
              <a:gd name="connsiteX9" fmla="*/ 1866383 w 2023681"/>
              <a:gd name="connsiteY9" fmla="*/ 363168 h 1294721"/>
              <a:gd name="connsiteX10" fmla="*/ 1770371 w 2023681"/>
              <a:gd name="connsiteY10" fmla="*/ 418032 h 1294721"/>
              <a:gd name="connsiteX11" fmla="*/ 1706363 w 2023681"/>
              <a:gd name="connsiteY11" fmla="*/ 418032 h 1294721"/>
              <a:gd name="connsiteX12" fmla="*/ 1665215 w 2023681"/>
              <a:gd name="connsiteY12" fmla="*/ 308304 h 1294721"/>
              <a:gd name="connsiteX13" fmla="*/ 1642355 w 2023681"/>
              <a:gd name="connsiteY13" fmla="*/ 56844 h 1294721"/>
              <a:gd name="connsiteX14" fmla="*/ 1322315 w 2023681"/>
              <a:gd name="connsiteY14" fmla="*/ 43128 h 1294721"/>
              <a:gd name="connsiteX15" fmla="*/ 1148579 w 2023681"/>
              <a:gd name="connsiteY15" fmla="*/ 43128 h 1294721"/>
              <a:gd name="connsiteX16" fmla="*/ 1102859 w 2023681"/>
              <a:gd name="connsiteY16" fmla="*/ 107136 h 1294721"/>
              <a:gd name="connsiteX17" fmla="*/ 1153151 w 2023681"/>
              <a:gd name="connsiteY17" fmla="*/ 212292 h 1294721"/>
              <a:gd name="connsiteX18" fmla="*/ 1180583 w 2023681"/>
              <a:gd name="connsiteY18" fmla="*/ 312876 h 1294721"/>
              <a:gd name="connsiteX19" fmla="*/ 1130291 w 2023681"/>
              <a:gd name="connsiteY19" fmla="*/ 395172 h 1294721"/>
              <a:gd name="connsiteX20" fmla="*/ 947411 w 2023681"/>
              <a:gd name="connsiteY20" fmla="*/ 436320 h 1294721"/>
              <a:gd name="connsiteX21" fmla="*/ 801107 w 2023681"/>
              <a:gd name="connsiteY21" fmla="*/ 349452 h 1294721"/>
              <a:gd name="connsiteX22" fmla="*/ 805679 w 2023681"/>
              <a:gd name="connsiteY22" fmla="*/ 244296 h 1294721"/>
              <a:gd name="connsiteX23" fmla="*/ 855971 w 2023681"/>
              <a:gd name="connsiteY23" fmla="*/ 111708 h 1294721"/>
              <a:gd name="connsiteX24" fmla="*/ 846827 w 2023681"/>
              <a:gd name="connsiteY24" fmla="*/ 43128 h 1294721"/>
              <a:gd name="connsiteX25" fmla="*/ 727955 w 2023681"/>
              <a:gd name="connsiteY25" fmla="*/ 1980 h 1294721"/>
              <a:gd name="connsiteX26" fmla="*/ 362195 w 2023681"/>
              <a:gd name="connsiteY26" fmla="*/ 1980 h 1294721"/>
              <a:gd name="connsiteX27" fmla="*/ 357623 w 2023681"/>
              <a:gd name="connsiteY27" fmla="*/ 262584 h 1294721"/>
              <a:gd name="connsiteX28" fmla="*/ 334763 w 2023681"/>
              <a:gd name="connsiteY28" fmla="*/ 427176 h 1294721"/>
              <a:gd name="connsiteX29" fmla="*/ 229607 w 2023681"/>
              <a:gd name="connsiteY29" fmla="*/ 491184 h 1294721"/>
              <a:gd name="connsiteX30" fmla="*/ 119879 w 2023681"/>
              <a:gd name="connsiteY30" fmla="*/ 472896 h 1294721"/>
              <a:gd name="connsiteX31" fmla="*/ 23867 w 2023681"/>
              <a:gd name="connsiteY31" fmla="*/ 509472 h 1294721"/>
              <a:gd name="connsiteX32" fmla="*/ 1007 w 2023681"/>
              <a:gd name="connsiteY32" fmla="*/ 637488 h 1294721"/>
              <a:gd name="connsiteX33" fmla="*/ 46727 w 2023681"/>
              <a:gd name="connsiteY33" fmla="*/ 756360 h 1294721"/>
              <a:gd name="connsiteX34" fmla="*/ 147311 w 2023681"/>
              <a:gd name="connsiteY34" fmla="*/ 765504 h 1294721"/>
              <a:gd name="connsiteX35" fmla="*/ 234179 w 2023681"/>
              <a:gd name="connsiteY35" fmla="*/ 733500 h 1294721"/>
              <a:gd name="connsiteX36" fmla="*/ 321047 w 2023681"/>
              <a:gd name="connsiteY36" fmla="*/ 765504 h 1294721"/>
              <a:gd name="connsiteX37" fmla="*/ 330191 w 2023681"/>
              <a:gd name="connsiteY37" fmla="*/ 994104 h 1294721"/>
              <a:gd name="connsiteX38" fmla="*/ 311903 w 2023681"/>
              <a:gd name="connsiteY38" fmla="*/ 1272996 h 1294721"/>
              <a:gd name="connsiteX0" fmla="*/ 311903 w 2023681"/>
              <a:gd name="connsiteY0" fmla="*/ 1272996 h 1280605"/>
              <a:gd name="connsiteX1" fmla="*/ 1706363 w 2023681"/>
              <a:gd name="connsiteY1" fmla="*/ 1268424 h 1280605"/>
              <a:gd name="connsiteX2" fmla="*/ 1669787 w 2023681"/>
              <a:gd name="connsiteY2" fmla="*/ 875232 h 1280605"/>
              <a:gd name="connsiteX3" fmla="*/ 1683503 w 2023681"/>
              <a:gd name="connsiteY3" fmla="*/ 696924 h 1280605"/>
              <a:gd name="connsiteX4" fmla="*/ 1747511 w 2023681"/>
              <a:gd name="connsiteY4" fmla="*/ 660348 h 1280605"/>
              <a:gd name="connsiteX5" fmla="*/ 1857239 w 2023681"/>
              <a:gd name="connsiteY5" fmla="*/ 701496 h 1280605"/>
              <a:gd name="connsiteX6" fmla="*/ 1994399 w 2023681"/>
              <a:gd name="connsiteY6" fmla="*/ 669492 h 1280605"/>
              <a:gd name="connsiteX7" fmla="*/ 2021831 w 2023681"/>
              <a:gd name="connsiteY7" fmla="*/ 472896 h 1280605"/>
              <a:gd name="connsiteX8" fmla="*/ 1962395 w 2023681"/>
              <a:gd name="connsiteY8" fmla="*/ 376884 h 1280605"/>
              <a:gd name="connsiteX9" fmla="*/ 1866383 w 2023681"/>
              <a:gd name="connsiteY9" fmla="*/ 363168 h 1280605"/>
              <a:gd name="connsiteX10" fmla="*/ 1770371 w 2023681"/>
              <a:gd name="connsiteY10" fmla="*/ 418032 h 1280605"/>
              <a:gd name="connsiteX11" fmla="*/ 1706363 w 2023681"/>
              <a:gd name="connsiteY11" fmla="*/ 418032 h 1280605"/>
              <a:gd name="connsiteX12" fmla="*/ 1665215 w 2023681"/>
              <a:gd name="connsiteY12" fmla="*/ 308304 h 1280605"/>
              <a:gd name="connsiteX13" fmla="*/ 1642355 w 2023681"/>
              <a:gd name="connsiteY13" fmla="*/ 56844 h 1280605"/>
              <a:gd name="connsiteX14" fmla="*/ 1322315 w 2023681"/>
              <a:gd name="connsiteY14" fmla="*/ 43128 h 1280605"/>
              <a:gd name="connsiteX15" fmla="*/ 1148579 w 2023681"/>
              <a:gd name="connsiteY15" fmla="*/ 43128 h 1280605"/>
              <a:gd name="connsiteX16" fmla="*/ 1102859 w 2023681"/>
              <a:gd name="connsiteY16" fmla="*/ 107136 h 1280605"/>
              <a:gd name="connsiteX17" fmla="*/ 1153151 w 2023681"/>
              <a:gd name="connsiteY17" fmla="*/ 212292 h 1280605"/>
              <a:gd name="connsiteX18" fmla="*/ 1180583 w 2023681"/>
              <a:gd name="connsiteY18" fmla="*/ 312876 h 1280605"/>
              <a:gd name="connsiteX19" fmla="*/ 1130291 w 2023681"/>
              <a:gd name="connsiteY19" fmla="*/ 395172 h 1280605"/>
              <a:gd name="connsiteX20" fmla="*/ 947411 w 2023681"/>
              <a:gd name="connsiteY20" fmla="*/ 436320 h 1280605"/>
              <a:gd name="connsiteX21" fmla="*/ 801107 w 2023681"/>
              <a:gd name="connsiteY21" fmla="*/ 349452 h 1280605"/>
              <a:gd name="connsiteX22" fmla="*/ 805679 w 2023681"/>
              <a:gd name="connsiteY22" fmla="*/ 244296 h 1280605"/>
              <a:gd name="connsiteX23" fmla="*/ 855971 w 2023681"/>
              <a:gd name="connsiteY23" fmla="*/ 111708 h 1280605"/>
              <a:gd name="connsiteX24" fmla="*/ 846827 w 2023681"/>
              <a:gd name="connsiteY24" fmla="*/ 43128 h 1280605"/>
              <a:gd name="connsiteX25" fmla="*/ 727955 w 2023681"/>
              <a:gd name="connsiteY25" fmla="*/ 1980 h 1280605"/>
              <a:gd name="connsiteX26" fmla="*/ 362195 w 2023681"/>
              <a:gd name="connsiteY26" fmla="*/ 1980 h 1280605"/>
              <a:gd name="connsiteX27" fmla="*/ 357623 w 2023681"/>
              <a:gd name="connsiteY27" fmla="*/ 262584 h 1280605"/>
              <a:gd name="connsiteX28" fmla="*/ 334763 w 2023681"/>
              <a:gd name="connsiteY28" fmla="*/ 427176 h 1280605"/>
              <a:gd name="connsiteX29" fmla="*/ 229607 w 2023681"/>
              <a:gd name="connsiteY29" fmla="*/ 491184 h 1280605"/>
              <a:gd name="connsiteX30" fmla="*/ 119879 w 2023681"/>
              <a:gd name="connsiteY30" fmla="*/ 472896 h 1280605"/>
              <a:gd name="connsiteX31" fmla="*/ 23867 w 2023681"/>
              <a:gd name="connsiteY31" fmla="*/ 509472 h 1280605"/>
              <a:gd name="connsiteX32" fmla="*/ 1007 w 2023681"/>
              <a:gd name="connsiteY32" fmla="*/ 637488 h 1280605"/>
              <a:gd name="connsiteX33" fmla="*/ 46727 w 2023681"/>
              <a:gd name="connsiteY33" fmla="*/ 756360 h 1280605"/>
              <a:gd name="connsiteX34" fmla="*/ 147311 w 2023681"/>
              <a:gd name="connsiteY34" fmla="*/ 765504 h 1280605"/>
              <a:gd name="connsiteX35" fmla="*/ 234179 w 2023681"/>
              <a:gd name="connsiteY35" fmla="*/ 733500 h 1280605"/>
              <a:gd name="connsiteX36" fmla="*/ 321047 w 2023681"/>
              <a:gd name="connsiteY36" fmla="*/ 765504 h 1280605"/>
              <a:gd name="connsiteX37" fmla="*/ 330191 w 2023681"/>
              <a:gd name="connsiteY37" fmla="*/ 994104 h 1280605"/>
              <a:gd name="connsiteX38" fmla="*/ 311903 w 2023681"/>
              <a:gd name="connsiteY38" fmla="*/ 1272996 h 1280605"/>
              <a:gd name="connsiteX0" fmla="*/ 311903 w 2023681"/>
              <a:gd name="connsiteY0" fmla="*/ 1272996 h 1280605"/>
              <a:gd name="connsiteX1" fmla="*/ 1706363 w 2023681"/>
              <a:gd name="connsiteY1" fmla="*/ 1268424 h 1280605"/>
              <a:gd name="connsiteX2" fmla="*/ 1669787 w 2023681"/>
              <a:gd name="connsiteY2" fmla="*/ 875232 h 1280605"/>
              <a:gd name="connsiteX3" fmla="*/ 1683503 w 2023681"/>
              <a:gd name="connsiteY3" fmla="*/ 696924 h 1280605"/>
              <a:gd name="connsiteX4" fmla="*/ 1747511 w 2023681"/>
              <a:gd name="connsiteY4" fmla="*/ 660348 h 1280605"/>
              <a:gd name="connsiteX5" fmla="*/ 1857239 w 2023681"/>
              <a:gd name="connsiteY5" fmla="*/ 701496 h 1280605"/>
              <a:gd name="connsiteX6" fmla="*/ 1994399 w 2023681"/>
              <a:gd name="connsiteY6" fmla="*/ 669492 h 1280605"/>
              <a:gd name="connsiteX7" fmla="*/ 2021831 w 2023681"/>
              <a:gd name="connsiteY7" fmla="*/ 472896 h 1280605"/>
              <a:gd name="connsiteX8" fmla="*/ 1962395 w 2023681"/>
              <a:gd name="connsiteY8" fmla="*/ 376884 h 1280605"/>
              <a:gd name="connsiteX9" fmla="*/ 1866383 w 2023681"/>
              <a:gd name="connsiteY9" fmla="*/ 363168 h 1280605"/>
              <a:gd name="connsiteX10" fmla="*/ 1770371 w 2023681"/>
              <a:gd name="connsiteY10" fmla="*/ 418032 h 1280605"/>
              <a:gd name="connsiteX11" fmla="*/ 1706363 w 2023681"/>
              <a:gd name="connsiteY11" fmla="*/ 418032 h 1280605"/>
              <a:gd name="connsiteX12" fmla="*/ 1665215 w 2023681"/>
              <a:gd name="connsiteY12" fmla="*/ 308304 h 1280605"/>
              <a:gd name="connsiteX13" fmla="*/ 1642355 w 2023681"/>
              <a:gd name="connsiteY13" fmla="*/ 56844 h 1280605"/>
              <a:gd name="connsiteX14" fmla="*/ 1322315 w 2023681"/>
              <a:gd name="connsiteY14" fmla="*/ 43128 h 1280605"/>
              <a:gd name="connsiteX15" fmla="*/ 1148579 w 2023681"/>
              <a:gd name="connsiteY15" fmla="*/ 43128 h 1280605"/>
              <a:gd name="connsiteX16" fmla="*/ 1102859 w 2023681"/>
              <a:gd name="connsiteY16" fmla="*/ 107136 h 1280605"/>
              <a:gd name="connsiteX17" fmla="*/ 1153151 w 2023681"/>
              <a:gd name="connsiteY17" fmla="*/ 212292 h 1280605"/>
              <a:gd name="connsiteX18" fmla="*/ 1180583 w 2023681"/>
              <a:gd name="connsiteY18" fmla="*/ 312876 h 1280605"/>
              <a:gd name="connsiteX19" fmla="*/ 1130291 w 2023681"/>
              <a:gd name="connsiteY19" fmla="*/ 395172 h 1280605"/>
              <a:gd name="connsiteX20" fmla="*/ 947411 w 2023681"/>
              <a:gd name="connsiteY20" fmla="*/ 436320 h 1280605"/>
              <a:gd name="connsiteX21" fmla="*/ 801107 w 2023681"/>
              <a:gd name="connsiteY21" fmla="*/ 349452 h 1280605"/>
              <a:gd name="connsiteX22" fmla="*/ 805679 w 2023681"/>
              <a:gd name="connsiteY22" fmla="*/ 244296 h 1280605"/>
              <a:gd name="connsiteX23" fmla="*/ 855971 w 2023681"/>
              <a:gd name="connsiteY23" fmla="*/ 111708 h 1280605"/>
              <a:gd name="connsiteX24" fmla="*/ 846827 w 2023681"/>
              <a:gd name="connsiteY24" fmla="*/ 43128 h 1280605"/>
              <a:gd name="connsiteX25" fmla="*/ 727955 w 2023681"/>
              <a:gd name="connsiteY25" fmla="*/ 1980 h 1280605"/>
              <a:gd name="connsiteX26" fmla="*/ 362195 w 2023681"/>
              <a:gd name="connsiteY26" fmla="*/ 1980 h 1280605"/>
              <a:gd name="connsiteX27" fmla="*/ 357623 w 2023681"/>
              <a:gd name="connsiteY27" fmla="*/ 262584 h 1280605"/>
              <a:gd name="connsiteX28" fmla="*/ 334763 w 2023681"/>
              <a:gd name="connsiteY28" fmla="*/ 427176 h 1280605"/>
              <a:gd name="connsiteX29" fmla="*/ 229607 w 2023681"/>
              <a:gd name="connsiteY29" fmla="*/ 491184 h 1280605"/>
              <a:gd name="connsiteX30" fmla="*/ 119879 w 2023681"/>
              <a:gd name="connsiteY30" fmla="*/ 472896 h 1280605"/>
              <a:gd name="connsiteX31" fmla="*/ 23867 w 2023681"/>
              <a:gd name="connsiteY31" fmla="*/ 509472 h 1280605"/>
              <a:gd name="connsiteX32" fmla="*/ 1007 w 2023681"/>
              <a:gd name="connsiteY32" fmla="*/ 637488 h 1280605"/>
              <a:gd name="connsiteX33" fmla="*/ 46727 w 2023681"/>
              <a:gd name="connsiteY33" fmla="*/ 756360 h 1280605"/>
              <a:gd name="connsiteX34" fmla="*/ 147311 w 2023681"/>
              <a:gd name="connsiteY34" fmla="*/ 765504 h 1280605"/>
              <a:gd name="connsiteX35" fmla="*/ 234179 w 2023681"/>
              <a:gd name="connsiteY35" fmla="*/ 733500 h 1280605"/>
              <a:gd name="connsiteX36" fmla="*/ 321047 w 2023681"/>
              <a:gd name="connsiteY36" fmla="*/ 765504 h 1280605"/>
              <a:gd name="connsiteX37" fmla="*/ 330191 w 2023681"/>
              <a:gd name="connsiteY37" fmla="*/ 994104 h 1280605"/>
              <a:gd name="connsiteX38" fmla="*/ 311903 w 2023681"/>
              <a:gd name="connsiteY38" fmla="*/ 1272996 h 128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3681" h="1280605">
                <a:moveTo>
                  <a:pt x="311903" y="1272996"/>
                </a:moveTo>
                <a:cubicBezTo>
                  <a:pt x="554981" y="1286712"/>
                  <a:pt x="1466333" y="1279854"/>
                  <a:pt x="1706363" y="1268424"/>
                </a:cubicBezTo>
                <a:cubicBezTo>
                  <a:pt x="1694933" y="1055826"/>
                  <a:pt x="1673597" y="970482"/>
                  <a:pt x="1669787" y="875232"/>
                </a:cubicBezTo>
                <a:cubicBezTo>
                  <a:pt x="1665977" y="779982"/>
                  <a:pt x="1670549" y="732738"/>
                  <a:pt x="1683503" y="696924"/>
                </a:cubicBezTo>
                <a:cubicBezTo>
                  <a:pt x="1696457" y="661110"/>
                  <a:pt x="1718555" y="659586"/>
                  <a:pt x="1747511" y="660348"/>
                </a:cubicBezTo>
                <a:cubicBezTo>
                  <a:pt x="1776467" y="661110"/>
                  <a:pt x="1816091" y="699972"/>
                  <a:pt x="1857239" y="701496"/>
                </a:cubicBezTo>
                <a:cubicBezTo>
                  <a:pt x="1898387" y="703020"/>
                  <a:pt x="1966967" y="707592"/>
                  <a:pt x="1994399" y="669492"/>
                </a:cubicBezTo>
                <a:cubicBezTo>
                  <a:pt x="2021831" y="631392"/>
                  <a:pt x="2027165" y="521664"/>
                  <a:pt x="2021831" y="472896"/>
                </a:cubicBezTo>
                <a:cubicBezTo>
                  <a:pt x="2016497" y="424128"/>
                  <a:pt x="1988303" y="395172"/>
                  <a:pt x="1962395" y="376884"/>
                </a:cubicBezTo>
                <a:cubicBezTo>
                  <a:pt x="1936487" y="358596"/>
                  <a:pt x="1898387" y="356310"/>
                  <a:pt x="1866383" y="363168"/>
                </a:cubicBezTo>
                <a:cubicBezTo>
                  <a:pt x="1834379" y="370026"/>
                  <a:pt x="1797041" y="408888"/>
                  <a:pt x="1770371" y="418032"/>
                </a:cubicBezTo>
                <a:cubicBezTo>
                  <a:pt x="1743701" y="427176"/>
                  <a:pt x="1723889" y="436320"/>
                  <a:pt x="1706363" y="418032"/>
                </a:cubicBezTo>
                <a:cubicBezTo>
                  <a:pt x="1688837" y="399744"/>
                  <a:pt x="1675883" y="368502"/>
                  <a:pt x="1665215" y="308304"/>
                </a:cubicBezTo>
                <a:cubicBezTo>
                  <a:pt x="1654547" y="248106"/>
                  <a:pt x="1653785" y="155904"/>
                  <a:pt x="1642355" y="56844"/>
                </a:cubicBezTo>
                <a:lnTo>
                  <a:pt x="1322315" y="43128"/>
                </a:lnTo>
                <a:cubicBezTo>
                  <a:pt x="1240019" y="40842"/>
                  <a:pt x="1185155" y="32460"/>
                  <a:pt x="1148579" y="43128"/>
                </a:cubicBezTo>
                <a:cubicBezTo>
                  <a:pt x="1112003" y="53796"/>
                  <a:pt x="1102097" y="78942"/>
                  <a:pt x="1102859" y="107136"/>
                </a:cubicBezTo>
                <a:cubicBezTo>
                  <a:pt x="1103621" y="135330"/>
                  <a:pt x="1140197" y="178002"/>
                  <a:pt x="1153151" y="212292"/>
                </a:cubicBezTo>
                <a:cubicBezTo>
                  <a:pt x="1166105" y="246582"/>
                  <a:pt x="1184393" y="282396"/>
                  <a:pt x="1180583" y="312876"/>
                </a:cubicBezTo>
                <a:cubicBezTo>
                  <a:pt x="1176773" y="343356"/>
                  <a:pt x="1169153" y="374598"/>
                  <a:pt x="1130291" y="395172"/>
                </a:cubicBezTo>
                <a:cubicBezTo>
                  <a:pt x="1091429" y="415746"/>
                  <a:pt x="1002275" y="443940"/>
                  <a:pt x="947411" y="436320"/>
                </a:cubicBezTo>
                <a:cubicBezTo>
                  <a:pt x="892547" y="428700"/>
                  <a:pt x="824729" y="381456"/>
                  <a:pt x="801107" y="349452"/>
                </a:cubicBezTo>
                <a:cubicBezTo>
                  <a:pt x="777485" y="317448"/>
                  <a:pt x="796535" y="283920"/>
                  <a:pt x="805679" y="244296"/>
                </a:cubicBezTo>
                <a:cubicBezTo>
                  <a:pt x="814823" y="204672"/>
                  <a:pt x="849113" y="145236"/>
                  <a:pt x="855971" y="111708"/>
                </a:cubicBezTo>
                <a:cubicBezTo>
                  <a:pt x="862829" y="78180"/>
                  <a:pt x="868163" y="61416"/>
                  <a:pt x="846827" y="43128"/>
                </a:cubicBezTo>
                <a:cubicBezTo>
                  <a:pt x="825491" y="24840"/>
                  <a:pt x="808727" y="8838"/>
                  <a:pt x="727955" y="1980"/>
                </a:cubicBezTo>
                <a:cubicBezTo>
                  <a:pt x="647183" y="-4878"/>
                  <a:pt x="414773" y="8838"/>
                  <a:pt x="362195" y="1980"/>
                </a:cubicBezTo>
                <a:cubicBezTo>
                  <a:pt x="355337" y="109422"/>
                  <a:pt x="362195" y="191718"/>
                  <a:pt x="357623" y="262584"/>
                </a:cubicBezTo>
                <a:cubicBezTo>
                  <a:pt x="353051" y="333450"/>
                  <a:pt x="356099" y="389076"/>
                  <a:pt x="334763" y="427176"/>
                </a:cubicBezTo>
                <a:cubicBezTo>
                  <a:pt x="313427" y="465276"/>
                  <a:pt x="265421" y="483564"/>
                  <a:pt x="229607" y="491184"/>
                </a:cubicBezTo>
                <a:cubicBezTo>
                  <a:pt x="193793" y="498804"/>
                  <a:pt x="154169" y="469848"/>
                  <a:pt x="119879" y="472896"/>
                </a:cubicBezTo>
                <a:cubicBezTo>
                  <a:pt x="85589" y="475944"/>
                  <a:pt x="43679" y="482040"/>
                  <a:pt x="23867" y="509472"/>
                </a:cubicBezTo>
                <a:cubicBezTo>
                  <a:pt x="4055" y="536904"/>
                  <a:pt x="-2803" y="596340"/>
                  <a:pt x="1007" y="637488"/>
                </a:cubicBezTo>
                <a:cubicBezTo>
                  <a:pt x="4817" y="678636"/>
                  <a:pt x="22343" y="735024"/>
                  <a:pt x="46727" y="756360"/>
                </a:cubicBezTo>
                <a:cubicBezTo>
                  <a:pt x="71111" y="777696"/>
                  <a:pt x="116069" y="769314"/>
                  <a:pt x="147311" y="765504"/>
                </a:cubicBezTo>
                <a:cubicBezTo>
                  <a:pt x="178553" y="761694"/>
                  <a:pt x="205223" y="733500"/>
                  <a:pt x="234179" y="733500"/>
                </a:cubicBezTo>
                <a:cubicBezTo>
                  <a:pt x="263135" y="733500"/>
                  <a:pt x="305045" y="722070"/>
                  <a:pt x="321047" y="765504"/>
                </a:cubicBezTo>
                <a:cubicBezTo>
                  <a:pt x="337049" y="808938"/>
                  <a:pt x="330191" y="909522"/>
                  <a:pt x="330191" y="994104"/>
                </a:cubicBezTo>
                <a:cubicBezTo>
                  <a:pt x="330191" y="1078686"/>
                  <a:pt x="324857" y="1094688"/>
                  <a:pt x="311903" y="1272996"/>
                </a:cubicBezTo>
                <a:close/>
              </a:path>
            </a:pathLst>
          </a:cu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209675" y="4862513"/>
            <a:ext cx="10112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  Auditing/</a:t>
            </a:r>
          </a:p>
          <a:p>
            <a:pPr>
              <a:defRPr/>
            </a:pPr>
            <a:r>
              <a:rPr lang="nl-NL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monitoring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445000" y="2522538"/>
            <a:ext cx="101123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Establish</a:t>
            </a: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4251324" y="2949575"/>
            <a:ext cx="1204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connections</a:t>
            </a:r>
            <a:endParaRPr lang="nl-NL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40" name="12"/>
          <p:cNvSpPr/>
          <p:nvPr/>
        </p:nvSpPr>
        <p:spPr>
          <a:xfrm>
            <a:off x="827088" y="2655888"/>
            <a:ext cx="966787" cy="1254125"/>
          </a:xfrm>
          <a:custGeom>
            <a:avLst/>
            <a:gdLst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49638"/>
              <a:gd name="connsiteY0" fmla="*/ 1552908 h 1987350"/>
              <a:gd name="connsiteX1" fmla="*/ 406758 w 1349638"/>
              <a:gd name="connsiteY1" fmla="*/ 1557480 h 1987350"/>
              <a:gd name="connsiteX2" fmla="*/ 511914 w 1349638"/>
              <a:gd name="connsiteY2" fmla="*/ 1594056 h 1987350"/>
              <a:gd name="connsiteX3" fmla="*/ 534774 w 1349638"/>
              <a:gd name="connsiteY3" fmla="*/ 1662636 h 1987350"/>
              <a:gd name="connsiteX4" fmla="*/ 470766 w 1349638"/>
              <a:gd name="connsiteY4" fmla="*/ 1808940 h 1987350"/>
              <a:gd name="connsiteX5" fmla="*/ 493626 w 1349638"/>
              <a:gd name="connsiteY5" fmla="*/ 1923240 h 1987350"/>
              <a:gd name="connsiteX6" fmla="*/ 653646 w 1349638"/>
              <a:gd name="connsiteY6" fmla="*/ 1987248 h 1987350"/>
              <a:gd name="connsiteX7" fmla="*/ 845670 w 1349638"/>
              <a:gd name="connsiteY7" fmla="*/ 1909524 h 1987350"/>
              <a:gd name="connsiteX8" fmla="*/ 809094 w 1349638"/>
              <a:gd name="connsiteY8" fmla="*/ 1744932 h 1987350"/>
              <a:gd name="connsiteX9" fmla="*/ 781662 w 1349638"/>
              <a:gd name="connsiteY9" fmla="*/ 1635204 h 1987350"/>
              <a:gd name="connsiteX10" fmla="*/ 873102 w 1349638"/>
              <a:gd name="connsiteY10" fmla="*/ 1589484 h 1987350"/>
              <a:gd name="connsiteX11" fmla="*/ 1321158 w 1349638"/>
              <a:gd name="connsiteY11" fmla="*/ 1603200 h 1987350"/>
              <a:gd name="connsiteX12" fmla="*/ 1298298 w 1349638"/>
              <a:gd name="connsiteY12" fmla="*/ 1159716 h 1987350"/>
              <a:gd name="connsiteX13" fmla="*/ 1252578 w 1349638"/>
              <a:gd name="connsiteY13" fmla="*/ 1017984 h 1987350"/>
              <a:gd name="connsiteX14" fmla="*/ 1156566 w 1349638"/>
              <a:gd name="connsiteY14" fmla="*/ 1017984 h 1987350"/>
              <a:gd name="connsiteX15" fmla="*/ 1055982 w 1349638"/>
              <a:gd name="connsiteY15" fmla="*/ 1086564 h 1987350"/>
              <a:gd name="connsiteX16" fmla="*/ 987402 w 1349638"/>
              <a:gd name="connsiteY16" fmla="*/ 1081992 h 1987350"/>
              <a:gd name="connsiteX17" fmla="*/ 927966 w 1349638"/>
              <a:gd name="connsiteY17" fmla="*/ 976836 h 1987350"/>
              <a:gd name="connsiteX18" fmla="*/ 927966 w 1349638"/>
              <a:gd name="connsiteY18" fmla="*/ 798528 h 1987350"/>
              <a:gd name="connsiteX19" fmla="*/ 982830 w 1349638"/>
              <a:gd name="connsiteY19" fmla="*/ 711660 h 1987350"/>
              <a:gd name="connsiteX20" fmla="*/ 1138278 w 1349638"/>
              <a:gd name="connsiteY20" fmla="*/ 766524 h 1987350"/>
              <a:gd name="connsiteX21" fmla="*/ 1225146 w 1349638"/>
              <a:gd name="connsiteY21" fmla="*/ 780240 h 1987350"/>
              <a:gd name="connsiteX22" fmla="*/ 1280010 w 1349638"/>
              <a:gd name="connsiteY22" fmla="*/ 679656 h 1987350"/>
              <a:gd name="connsiteX23" fmla="*/ 1266294 w 1349638"/>
              <a:gd name="connsiteY23" fmla="*/ 396192 h 1987350"/>
              <a:gd name="connsiteX24" fmla="*/ 909678 w 1349638"/>
              <a:gd name="connsiteY24" fmla="*/ 400764 h 1987350"/>
              <a:gd name="connsiteX25" fmla="*/ 799950 w 1349638"/>
              <a:gd name="connsiteY25" fmla="*/ 368760 h 1987350"/>
              <a:gd name="connsiteX26" fmla="*/ 772518 w 1349638"/>
              <a:gd name="connsiteY26" fmla="*/ 300180 h 1987350"/>
              <a:gd name="connsiteX27" fmla="*/ 822810 w 1349638"/>
              <a:gd name="connsiteY27" fmla="*/ 167592 h 1987350"/>
              <a:gd name="connsiteX28" fmla="*/ 827382 w 1349638"/>
              <a:gd name="connsiteY28" fmla="*/ 67008 h 1987350"/>
              <a:gd name="connsiteX29" fmla="*/ 717654 w 1349638"/>
              <a:gd name="connsiteY29" fmla="*/ 3000 h 1987350"/>
              <a:gd name="connsiteX30" fmla="*/ 557634 w 1349638"/>
              <a:gd name="connsiteY30" fmla="*/ 16716 h 1987350"/>
              <a:gd name="connsiteX31" fmla="*/ 475338 w 1349638"/>
              <a:gd name="connsiteY31" fmla="*/ 71580 h 1987350"/>
              <a:gd name="connsiteX32" fmla="*/ 498198 w 1349638"/>
              <a:gd name="connsiteY32" fmla="*/ 172164 h 1987350"/>
              <a:gd name="connsiteX33" fmla="*/ 571350 w 1349638"/>
              <a:gd name="connsiteY33" fmla="*/ 313896 h 1987350"/>
              <a:gd name="connsiteX34" fmla="*/ 539346 w 1349638"/>
              <a:gd name="connsiteY34" fmla="*/ 387048 h 1987350"/>
              <a:gd name="connsiteX35" fmla="*/ 402186 w 1349638"/>
              <a:gd name="connsiteY35" fmla="*/ 409908 h 1987350"/>
              <a:gd name="connsiteX36" fmla="*/ 54714 w 1349638"/>
              <a:gd name="connsiteY36" fmla="*/ 409908 h 1987350"/>
              <a:gd name="connsiteX37" fmla="*/ 54714 w 1349638"/>
              <a:gd name="connsiteY37" fmla="*/ 761952 h 1987350"/>
              <a:gd name="connsiteX38" fmla="*/ 73002 w 1349638"/>
              <a:gd name="connsiteY38" fmla="*/ 885396 h 1987350"/>
              <a:gd name="connsiteX39" fmla="*/ 178158 w 1349638"/>
              <a:gd name="connsiteY39" fmla="*/ 871680 h 1987350"/>
              <a:gd name="connsiteX40" fmla="*/ 278742 w 1349638"/>
              <a:gd name="connsiteY40" fmla="*/ 825960 h 1987350"/>
              <a:gd name="connsiteX41" fmla="*/ 365610 w 1349638"/>
              <a:gd name="connsiteY41" fmla="*/ 839676 h 1987350"/>
              <a:gd name="connsiteX42" fmla="*/ 402186 w 1349638"/>
              <a:gd name="connsiteY42" fmla="*/ 958548 h 1987350"/>
              <a:gd name="connsiteX43" fmla="*/ 393042 w 1349638"/>
              <a:gd name="connsiteY43" fmla="*/ 1178004 h 1987350"/>
              <a:gd name="connsiteX44" fmla="*/ 301602 w 1349638"/>
              <a:gd name="connsiteY44" fmla="*/ 1260300 h 1987350"/>
              <a:gd name="connsiteX45" fmla="*/ 164442 w 1349638"/>
              <a:gd name="connsiteY45" fmla="*/ 1200864 h 1987350"/>
              <a:gd name="connsiteX46" fmla="*/ 95862 w 1349638"/>
              <a:gd name="connsiteY46" fmla="*/ 1196292 h 1987350"/>
              <a:gd name="connsiteX47" fmla="*/ 27282 w 1349638"/>
              <a:gd name="connsiteY47" fmla="*/ 1287732 h 1987350"/>
              <a:gd name="connsiteX48" fmla="*/ 31854 w 1349638"/>
              <a:gd name="connsiteY48" fmla="*/ 1552908 h 1987350"/>
              <a:gd name="connsiteX0" fmla="*/ 31854 w 1321158"/>
              <a:gd name="connsiteY0" fmla="*/ 1552908 h 1987350"/>
              <a:gd name="connsiteX1" fmla="*/ 406758 w 1321158"/>
              <a:gd name="connsiteY1" fmla="*/ 1557480 h 1987350"/>
              <a:gd name="connsiteX2" fmla="*/ 511914 w 1321158"/>
              <a:gd name="connsiteY2" fmla="*/ 1594056 h 1987350"/>
              <a:gd name="connsiteX3" fmla="*/ 534774 w 1321158"/>
              <a:gd name="connsiteY3" fmla="*/ 1662636 h 1987350"/>
              <a:gd name="connsiteX4" fmla="*/ 470766 w 1321158"/>
              <a:gd name="connsiteY4" fmla="*/ 1808940 h 1987350"/>
              <a:gd name="connsiteX5" fmla="*/ 493626 w 1321158"/>
              <a:gd name="connsiteY5" fmla="*/ 1923240 h 1987350"/>
              <a:gd name="connsiteX6" fmla="*/ 653646 w 1321158"/>
              <a:gd name="connsiteY6" fmla="*/ 1987248 h 1987350"/>
              <a:gd name="connsiteX7" fmla="*/ 845670 w 1321158"/>
              <a:gd name="connsiteY7" fmla="*/ 1909524 h 1987350"/>
              <a:gd name="connsiteX8" fmla="*/ 809094 w 1321158"/>
              <a:gd name="connsiteY8" fmla="*/ 1744932 h 1987350"/>
              <a:gd name="connsiteX9" fmla="*/ 781662 w 1321158"/>
              <a:gd name="connsiteY9" fmla="*/ 1635204 h 1987350"/>
              <a:gd name="connsiteX10" fmla="*/ 873102 w 1321158"/>
              <a:gd name="connsiteY10" fmla="*/ 1589484 h 1987350"/>
              <a:gd name="connsiteX11" fmla="*/ 1321158 w 1321158"/>
              <a:gd name="connsiteY11" fmla="*/ 1603200 h 1987350"/>
              <a:gd name="connsiteX12" fmla="*/ 1298298 w 1321158"/>
              <a:gd name="connsiteY12" fmla="*/ 1159716 h 1987350"/>
              <a:gd name="connsiteX13" fmla="*/ 1252578 w 1321158"/>
              <a:gd name="connsiteY13" fmla="*/ 1017984 h 1987350"/>
              <a:gd name="connsiteX14" fmla="*/ 1156566 w 1321158"/>
              <a:gd name="connsiteY14" fmla="*/ 1017984 h 1987350"/>
              <a:gd name="connsiteX15" fmla="*/ 1055982 w 1321158"/>
              <a:gd name="connsiteY15" fmla="*/ 1086564 h 1987350"/>
              <a:gd name="connsiteX16" fmla="*/ 987402 w 1321158"/>
              <a:gd name="connsiteY16" fmla="*/ 1081992 h 1987350"/>
              <a:gd name="connsiteX17" fmla="*/ 927966 w 1321158"/>
              <a:gd name="connsiteY17" fmla="*/ 976836 h 1987350"/>
              <a:gd name="connsiteX18" fmla="*/ 927966 w 1321158"/>
              <a:gd name="connsiteY18" fmla="*/ 798528 h 1987350"/>
              <a:gd name="connsiteX19" fmla="*/ 982830 w 1321158"/>
              <a:gd name="connsiteY19" fmla="*/ 711660 h 1987350"/>
              <a:gd name="connsiteX20" fmla="*/ 1138278 w 1321158"/>
              <a:gd name="connsiteY20" fmla="*/ 766524 h 1987350"/>
              <a:gd name="connsiteX21" fmla="*/ 1225146 w 1321158"/>
              <a:gd name="connsiteY21" fmla="*/ 780240 h 1987350"/>
              <a:gd name="connsiteX22" fmla="*/ 1280010 w 1321158"/>
              <a:gd name="connsiteY22" fmla="*/ 679656 h 1987350"/>
              <a:gd name="connsiteX23" fmla="*/ 1266294 w 1321158"/>
              <a:gd name="connsiteY23" fmla="*/ 396192 h 1987350"/>
              <a:gd name="connsiteX24" fmla="*/ 909678 w 1321158"/>
              <a:gd name="connsiteY24" fmla="*/ 400764 h 1987350"/>
              <a:gd name="connsiteX25" fmla="*/ 799950 w 1321158"/>
              <a:gd name="connsiteY25" fmla="*/ 368760 h 1987350"/>
              <a:gd name="connsiteX26" fmla="*/ 772518 w 1321158"/>
              <a:gd name="connsiteY26" fmla="*/ 300180 h 1987350"/>
              <a:gd name="connsiteX27" fmla="*/ 822810 w 1321158"/>
              <a:gd name="connsiteY27" fmla="*/ 167592 h 1987350"/>
              <a:gd name="connsiteX28" fmla="*/ 827382 w 1321158"/>
              <a:gd name="connsiteY28" fmla="*/ 67008 h 1987350"/>
              <a:gd name="connsiteX29" fmla="*/ 717654 w 1321158"/>
              <a:gd name="connsiteY29" fmla="*/ 3000 h 1987350"/>
              <a:gd name="connsiteX30" fmla="*/ 557634 w 1321158"/>
              <a:gd name="connsiteY30" fmla="*/ 16716 h 1987350"/>
              <a:gd name="connsiteX31" fmla="*/ 475338 w 1321158"/>
              <a:gd name="connsiteY31" fmla="*/ 71580 h 1987350"/>
              <a:gd name="connsiteX32" fmla="*/ 498198 w 1321158"/>
              <a:gd name="connsiteY32" fmla="*/ 172164 h 1987350"/>
              <a:gd name="connsiteX33" fmla="*/ 571350 w 1321158"/>
              <a:gd name="connsiteY33" fmla="*/ 313896 h 1987350"/>
              <a:gd name="connsiteX34" fmla="*/ 539346 w 1321158"/>
              <a:gd name="connsiteY34" fmla="*/ 387048 h 1987350"/>
              <a:gd name="connsiteX35" fmla="*/ 402186 w 1321158"/>
              <a:gd name="connsiteY35" fmla="*/ 409908 h 1987350"/>
              <a:gd name="connsiteX36" fmla="*/ 54714 w 1321158"/>
              <a:gd name="connsiteY36" fmla="*/ 409908 h 1987350"/>
              <a:gd name="connsiteX37" fmla="*/ 54714 w 1321158"/>
              <a:gd name="connsiteY37" fmla="*/ 761952 h 1987350"/>
              <a:gd name="connsiteX38" fmla="*/ 73002 w 1321158"/>
              <a:gd name="connsiteY38" fmla="*/ 885396 h 1987350"/>
              <a:gd name="connsiteX39" fmla="*/ 178158 w 1321158"/>
              <a:gd name="connsiteY39" fmla="*/ 871680 h 1987350"/>
              <a:gd name="connsiteX40" fmla="*/ 278742 w 1321158"/>
              <a:gd name="connsiteY40" fmla="*/ 825960 h 1987350"/>
              <a:gd name="connsiteX41" fmla="*/ 365610 w 1321158"/>
              <a:gd name="connsiteY41" fmla="*/ 839676 h 1987350"/>
              <a:gd name="connsiteX42" fmla="*/ 402186 w 1321158"/>
              <a:gd name="connsiteY42" fmla="*/ 958548 h 1987350"/>
              <a:gd name="connsiteX43" fmla="*/ 393042 w 1321158"/>
              <a:gd name="connsiteY43" fmla="*/ 1178004 h 1987350"/>
              <a:gd name="connsiteX44" fmla="*/ 301602 w 1321158"/>
              <a:gd name="connsiteY44" fmla="*/ 1260300 h 1987350"/>
              <a:gd name="connsiteX45" fmla="*/ 164442 w 1321158"/>
              <a:gd name="connsiteY45" fmla="*/ 1200864 h 1987350"/>
              <a:gd name="connsiteX46" fmla="*/ 95862 w 1321158"/>
              <a:gd name="connsiteY46" fmla="*/ 1196292 h 1987350"/>
              <a:gd name="connsiteX47" fmla="*/ 27282 w 1321158"/>
              <a:gd name="connsiteY47" fmla="*/ 1287732 h 1987350"/>
              <a:gd name="connsiteX48" fmla="*/ 31854 w 1321158"/>
              <a:gd name="connsiteY48" fmla="*/ 1552908 h 1987350"/>
              <a:gd name="connsiteX0" fmla="*/ 31854 w 1321158"/>
              <a:gd name="connsiteY0" fmla="*/ 1552908 h 1987350"/>
              <a:gd name="connsiteX1" fmla="*/ 406758 w 1321158"/>
              <a:gd name="connsiteY1" fmla="*/ 1557480 h 1987350"/>
              <a:gd name="connsiteX2" fmla="*/ 511914 w 1321158"/>
              <a:gd name="connsiteY2" fmla="*/ 1594056 h 1987350"/>
              <a:gd name="connsiteX3" fmla="*/ 534774 w 1321158"/>
              <a:gd name="connsiteY3" fmla="*/ 1662636 h 1987350"/>
              <a:gd name="connsiteX4" fmla="*/ 470766 w 1321158"/>
              <a:gd name="connsiteY4" fmla="*/ 1808940 h 1987350"/>
              <a:gd name="connsiteX5" fmla="*/ 493626 w 1321158"/>
              <a:gd name="connsiteY5" fmla="*/ 1923240 h 1987350"/>
              <a:gd name="connsiteX6" fmla="*/ 653646 w 1321158"/>
              <a:gd name="connsiteY6" fmla="*/ 1987248 h 1987350"/>
              <a:gd name="connsiteX7" fmla="*/ 845670 w 1321158"/>
              <a:gd name="connsiteY7" fmla="*/ 1909524 h 1987350"/>
              <a:gd name="connsiteX8" fmla="*/ 809094 w 1321158"/>
              <a:gd name="connsiteY8" fmla="*/ 1744932 h 1987350"/>
              <a:gd name="connsiteX9" fmla="*/ 781662 w 1321158"/>
              <a:gd name="connsiteY9" fmla="*/ 1635204 h 1987350"/>
              <a:gd name="connsiteX10" fmla="*/ 873102 w 1321158"/>
              <a:gd name="connsiteY10" fmla="*/ 1589484 h 1987350"/>
              <a:gd name="connsiteX11" fmla="*/ 1321158 w 1321158"/>
              <a:gd name="connsiteY11" fmla="*/ 1603200 h 1987350"/>
              <a:gd name="connsiteX12" fmla="*/ 1298298 w 1321158"/>
              <a:gd name="connsiteY12" fmla="*/ 1159716 h 1987350"/>
              <a:gd name="connsiteX13" fmla="*/ 1252578 w 1321158"/>
              <a:gd name="connsiteY13" fmla="*/ 1017984 h 1987350"/>
              <a:gd name="connsiteX14" fmla="*/ 1156566 w 1321158"/>
              <a:gd name="connsiteY14" fmla="*/ 1017984 h 1987350"/>
              <a:gd name="connsiteX15" fmla="*/ 1055982 w 1321158"/>
              <a:gd name="connsiteY15" fmla="*/ 1086564 h 1987350"/>
              <a:gd name="connsiteX16" fmla="*/ 987402 w 1321158"/>
              <a:gd name="connsiteY16" fmla="*/ 1081992 h 1987350"/>
              <a:gd name="connsiteX17" fmla="*/ 927966 w 1321158"/>
              <a:gd name="connsiteY17" fmla="*/ 976836 h 1987350"/>
              <a:gd name="connsiteX18" fmla="*/ 927966 w 1321158"/>
              <a:gd name="connsiteY18" fmla="*/ 798528 h 1987350"/>
              <a:gd name="connsiteX19" fmla="*/ 982830 w 1321158"/>
              <a:gd name="connsiteY19" fmla="*/ 711660 h 1987350"/>
              <a:gd name="connsiteX20" fmla="*/ 1138278 w 1321158"/>
              <a:gd name="connsiteY20" fmla="*/ 766524 h 1987350"/>
              <a:gd name="connsiteX21" fmla="*/ 1225146 w 1321158"/>
              <a:gd name="connsiteY21" fmla="*/ 780240 h 1987350"/>
              <a:gd name="connsiteX22" fmla="*/ 1280010 w 1321158"/>
              <a:gd name="connsiteY22" fmla="*/ 679656 h 1987350"/>
              <a:gd name="connsiteX23" fmla="*/ 1266294 w 1321158"/>
              <a:gd name="connsiteY23" fmla="*/ 396192 h 1987350"/>
              <a:gd name="connsiteX24" fmla="*/ 909678 w 1321158"/>
              <a:gd name="connsiteY24" fmla="*/ 400764 h 1987350"/>
              <a:gd name="connsiteX25" fmla="*/ 799950 w 1321158"/>
              <a:gd name="connsiteY25" fmla="*/ 368760 h 1987350"/>
              <a:gd name="connsiteX26" fmla="*/ 772518 w 1321158"/>
              <a:gd name="connsiteY26" fmla="*/ 300180 h 1987350"/>
              <a:gd name="connsiteX27" fmla="*/ 822810 w 1321158"/>
              <a:gd name="connsiteY27" fmla="*/ 167592 h 1987350"/>
              <a:gd name="connsiteX28" fmla="*/ 827382 w 1321158"/>
              <a:gd name="connsiteY28" fmla="*/ 67008 h 1987350"/>
              <a:gd name="connsiteX29" fmla="*/ 717654 w 1321158"/>
              <a:gd name="connsiteY29" fmla="*/ 3000 h 1987350"/>
              <a:gd name="connsiteX30" fmla="*/ 557634 w 1321158"/>
              <a:gd name="connsiteY30" fmla="*/ 16716 h 1987350"/>
              <a:gd name="connsiteX31" fmla="*/ 475338 w 1321158"/>
              <a:gd name="connsiteY31" fmla="*/ 71580 h 1987350"/>
              <a:gd name="connsiteX32" fmla="*/ 498198 w 1321158"/>
              <a:gd name="connsiteY32" fmla="*/ 172164 h 1987350"/>
              <a:gd name="connsiteX33" fmla="*/ 571350 w 1321158"/>
              <a:gd name="connsiteY33" fmla="*/ 313896 h 1987350"/>
              <a:gd name="connsiteX34" fmla="*/ 539346 w 1321158"/>
              <a:gd name="connsiteY34" fmla="*/ 387048 h 1987350"/>
              <a:gd name="connsiteX35" fmla="*/ 402186 w 1321158"/>
              <a:gd name="connsiteY35" fmla="*/ 409908 h 1987350"/>
              <a:gd name="connsiteX36" fmla="*/ 54714 w 1321158"/>
              <a:gd name="connsiteY36" fmla="*/ 409908 h 1987350"/>
              <a:gd name="connsiteX37" fmla="*/ 54714 w 1321158"/>
              <a:gd name="connsiteY37" fmla="*/ 761952 h 1987350"/>
              <a:gd name="connsiteX38" fmla="*/ 73002 w 1321158"/>
              <a:gd name="connsiteY38" fmla="*/ 885396 h 1987350"/>
              <a:gd name="connsiteX39" fmla="*/ 178158 w 1321158"/>
              <a:gd name="connsiteY39" fmla="*/ 871680 h 1987350"/>
              <a:gd name="connsiteX40" fmla="*/ 278742 w 1321158"/>
              <a:gd name="connsiteY40" fmla="*/ 825960 h 1987350"/>
              <a:gd name="connsiteX41" fmla="*/ 365610 w 1321158"/>
              <a:gd name="connsiteY41" fmla="*/ 839676 h 1987350"/>
              <a:gd name="connsiteX42" fmla="*/ 402186 w 1321158"/>
              <a:gd name="connsiteY42" fmla="*/ 958548 h 1987350"/>
              <a:gd name="connsiteX43" fmla="*/ 393042 w 1321158"/>
              <a:gd name="connsiteY43" fmla="*/ 1178004 h 1987350"/>
              <a:gd name="connsiteX44" fmla="*/ 301602 w 1321158"/>
              <a:gd name="connsiteY44" fmla="*/ 1260300 h 1987350"/>
              <a:gd name="connsiteX45" fmla="*/ 164442 w 1321158"/>
              <a:gd name="connsiteY45" fmla="*/ 1200864 h 1987350"/>
              <a:gd name="connsiteX46" fmla="*/ 95862 w 1321158"/>
              <a:gd name="connsiteY46" fmla="*/ 1196292 h 1987350"/>
              <a:gd name="connsiteX47" fmla="*/ 27282 w 1321158"/>
              <a:gd name="connsiteY47" fmla="*/ 1287732 h 1987350"/>
              <a:gd name="connsiteX48" fmla="*/ 31854 w 1321158"/>
              <a:gd name="connsiteY48" fmla="*/ 1552908 h 1987350"/>
              <a:gd name="connsiteX0" fmla="*/ 31854 w 1321158"/>
              <a:gd name="connsiteY0" fmla="*/ 1552908 h 1987350"/>
              <a:gd name="connsiteX1" fmla="*/ 406758 w 1321158"/>
              <a:gd name="connsiteY1" fmla="*/ 1557480 h 1987350"/>
              <a:gd name="connsiteX2" fmla="*/ 511914 w 1321158"/>
              <a:gd name="connsiteY2" fmla="*/ 1594056 h 1987350"/>
              <a:gd name="connsiteX3" fmla="*/ 534774 w 1321158"/>
              <a:gd name="connsiteY3" fmla="*/ 1662636 h 1987350"/>
              <a:gd name="connsiteX4" fmla="*/ 470766 w 1321158"/>
              <a:gd name="connsiteY4" fmla="*/ 1808940 h 1987350"/>
              <a:gd name="connsiteX5" fmla="*/ 493626 w 1321158"/>
              <a:gd name="connsiteY5" fmla="*/ 1923240 h 1987350"/>
              <a:gd name="connsiteX6" fmla="*/ 653646 w 1321158"/>
              <a:gd name="connsiteY6" fmla="*/ 1987248 h 1987350"/>
              <a:gd name="connsiteX7" fmla="*/ 845670 w 1321158"/>
              <a:gd name="connsiteY7" fmla="*/ 1909524 h 1987350"/>
              <a:gd name="connsiteX8" fmla="*/ 809094 w 1321158"/>
              <a:gd name="connsiteY8" fmla="*/ 1744932 h 1987350"/>
              <a:gd name="connsiteX9" fmla="*/ 781662 w 1321158"/>
              <a:gd name="connsiteY9" fmla="*/ 1635204 h 1987350"/>
              <a:gd name="connsiteX10" fmla="*/ 873102 w 1321158"/>
              <a:gd name="connsiteY10" fmla="*/ 1589484 h 1987350"/>
              <a:gd name="connsiteX11" fmla="*/ 1321158 w 1321158"/>
              <a:gd name="connsiteY11" fmla="*/ 1603200 h 1987350"/>
              <a:gd name="connsiteX12" fmla="*/ 1298298 w 1321158"/>
              <a:gd name="connsiteY12" fmla="*/ 1159716 h 1987350"/>
              <a:gd name="connsiteX13" fmla="*/ 1252578 w 1321158"/>
              <a:gd name="connsiteY13" fmla="*/ 1017984 h 1987350"/>
              <a:gd name="connsiteX14" fmla="*/ 1156566 w 1321158"/>
              <a:gd name="connsiteY14" fmla="*/ 1017984 h 1987350"/>
              <a:gd name="connsiteX15" fmla="*/ 1055982 w 1321158"/>
              <a:gd name="connsiteY15" fmla="*/ 1086564 h 1987350"/>
              <a:gd name="connsiteX16" fmla="*/ 987402 w 1321158"/>
              <a:gd name="connsiteY16" fmla="*/ 1081992 h 1987350"/>
              <a:gd name="connsiteX17" fmla="*/ 927966 w 1321158"/>
              <a:gd name="connsiteY17" fmla="*/ 976836 h 1987350"/>
              <a:gd name="connsiteX18" fmla="*/ 927966 w 1321158"/>
              <a:gd name="connsiteY18" fmla="*/ 798528 h 1987350"/>
              <a:gd name="connsiteX19" fmla="*/ 982830 w 1321158"/>
              <a:gd name="connsiteY19" fmla="*/ 711660 h 1987350"/>
              <a:gd name="connsiteX20" fmla="*/ 1138278 w 1321158"/>
              <a:gd name="connsiteY20" fmla="*/ 766524 h 1987350"/>
              <a:gd name="connsiteX21" fmla="*/ 1225146 w 1321158"/>
              <a:gd name="connsiteY21" fmla="*/ 780240 h 1987350"/>
              <a:gd name="connsiteX22" fmla="*/ 1280010 w 1321158"/>
              <a:gd name="connsiteY22" fmla="*/ 679656 h 1987350"/>
              <a:gd name="connsiteX23" fmla="*/ 1266294 w 1321158"/>
              <a:gd name="connsiteY23" fmla="*/ 396192 h 1987350"/>
              <a:gd name="connsiteX24" fmla="*/ 909678 w 1321158"/>
              <a:gd name="connsiteY24" fmla="*/ 400764 h 1987350"/>
              <a:gd name="connsiteX25" fmla="*/ 799950 w 1321158"/>
              <a:gd name="connsiteY25" fmla="*/ 368760 h 1987350"/>
              <a:gd name="connsiteX26" fmla="*/ 772518 w 1321158"/>
              <a:gd name="connsiteY26" fmla="*/ 300180 h 1987350"/>
              <a:gd name="connsiteX27" fmla="*/ 822810 w 1321158"/>
              <a:gd name="connsiteY27" fmla="*/ 167592 h 1987350"/>
              <a:gd name="connsiteX28" fmla="*/ 827382 w 1321158"/>
              <a:gd name="connsiteY28" fmla="*/ 67008 h 1987350"/>
              <a:gd name="connsiteX29" fmla="*/ 717654 w 1321158"/>
              <a:gd name="connsiteY29" fmla="*/ 3000 h 1987350"/>
              <a:gd name="connsiteX30" fmla="*/ 557634 w 1321158"/>
              <a:gd name="connsiteY30" fmla="*/ 16716 h 1987350"/>
              <a:gd name="connsiteX31" fmla="*/ 475338 w 1321158"/>
              <a:gd name="connsiteY31" fmla="*/ 71580 h 1987350"/>
              <a:gd name="connsiteX32" fmla="*/ 498198 w 1321158"/>
              <a:gd name="connsiteY32" fmla="*/ 172164 h 1987350"/>
              <a:gd name="connsiteX33" fmla="*/ 571350 w 1321158"/>
              <a:gd name="connsiteY33" fmla="*/ 313896 h 1987350"/>
              <a:gd name="connsiteX34" fmla="*/ 539346 w 1321158"/>
              <a:gd name="connsiteY34" fmla="*/ 387048 h 1987350"/>
              <a:gd name="connsiteX35" fmla="*/ 402186 w 1321158"/>
              <a:gd name="connsiteY35" fmla="*/ 409908 h 1987350"/>
              <a:gd name="connsiteX36" fmla="*/ 54714 w 1321158"/>
              <a:gd name="connsiteY36" fmla="*/ 409908 h 1987350"/>
              <a:gd name="connsiteX37" fmla="*/ 54714 w 1321158"/>
              <a:gd name="connsiteY37" fmla="*/ 761952 h 1987350"/>
              <a:gd name="connsiteX38" fmla="*/ 73002 w 1321158"/>
              <a:gd name="connsiteY38" fmla="*/ 885396 h 1987350"/>
              <a:gd name="connsiteX39" fmla="*/ 178158 w 1321158"/>
              <a:gd name="connsiteY39" fmla="*/ 871680 h 1987350"/>
              <a:gd name="connsiteX40" fmla="*/ 278742 w 1321158"/>
              <a:gd name="connsiteY40" fmla="*/ 825960 h 1987350"/>
              <a:gd name="connsiteX41" fmla="*/ 365610 w 1321158"/>
              <a:gd name="connsiteY41" fmla="*/ 839676 h 1987350"/>
              <a:gd name="connsiteX42" fmla="*/ 402186 w 1321158"/>
              <a:gd name="connsiteY42" fmla="*/ 958548 h 1987350"/>
              <a:gd name="connsiteX43" fmla="*/ 393042 w 1321158"/>
              <a:gd name="connsiteY43" fmla="*/ 1178004 h 1987350"/>
              <a:gd name="connsiteX44" fmla="*/ 301602 w 1321158"/>
              <a:gd name="connsiteY44" fmla="*/ 1260300 h 1987350"/>
              <a:gd name="connsiteX45" fmla="*/ 164442 w 1321158"/>
              <a:gd name="connsiteY45" fmla="*/ 1200864 h 1987350"/>
              <a:gd name="connsiteX46" fmla="*/ 95862 w 1321158"/>
              <a:gd name="connsiteY46" fmla="*/ 1196292 h 1987350"/>
              <a:gd name="connsiteX47" fmla="*/ 27282 w 1321158"/>
              <a:gd name="connsiteY47" fmla="*/ 1287732 h 1987350"/>
              <a:gd name="connsiteX48" fmla="*/ 31854 w 1321158"/>
              <a:gd name="connsiteY48" fmla="*/ 1552908 h 1987350"/>
              <a:gd name="connsiteX0" fmla="*/ 31854 w 1321158"/>
              <a:gd name="connsiteY0" fmla="*/ 1552908 h 1987350"/>
              <a:gd name="connsiteX1" fmla="*/ 406758 w 1321158"/>
              <a:gd name="connsiteY1" fmla="*/ 1557480 h 1987350"/>
              <a:gd name="connsiteX2" fmla="*/ 511914 w 1321158"/>
              <a:gd name="connsiteY2" fmla="*/ 1594056 h 1987350"/>
              <a:gd name="connsiteX3" fmla="*/ 534774 w 1321158"/>
              <a:gd name="connsiteY3" fmla="*/ 1662636 h 1987350"/>
              <a:gd name="connsiteX4" fmla="*/ 470766 w 1321158"/>
              <a:gd name="connsiteY4" fmla="*/ 1808940 h 1987350"/>
              <a:gd name="connsiteX5" fmla="*/ 493626 w 1321158"/>
              <a:gd name="connsiteY5" fmla="*/ 1923240 h 1987350"/>
              <a:gd name="connsiteX6" fmla="*/ 653646 w 1321158"/>
              <a:gd name="connsiteY6" fmla="*/ 1987248 h 1987350"/>
              <a:gd name="connsiteX7" fmla="*/ 845670 w 1321158"/>
              <a:gd name="connsiteY7" fmla="*/ 1909524 h 1987350"/>
              <a:gd name="connsiteX8" fmla="*/ 809094 w 1321158"/>
              <a:gd name="connsiteY8" fmla="*/ 1744932 h 1987350"/>
              <a:gd name="connsiteX9" fmla="*/ 781662 w 1321158"/>
              <a:gd name="connsiteY9" fmla="*/ 1635204 h 1987350"/>
              <a:gd name="connsiteX10" fmla="*/ 873102 w 1321158"/>
              <a:gd name="connsiteY10" fmla="*/ 1589484 h 1987350"/>
              <a:gd name="connsiteX11" fmla="*/ 1321158 w 1321158"/>
              <a:gd name="connsiteY11" fmla="*/ 1603200 h 1987350"/>
              <a:gd name="connsiteX12" fmla="*/ 1298298 w 1321158"/>
              <a:gd name="connsiteY12" fmla="*/ 1159716 h 1987350"/>
              <a:gd name="connsiteX13" fmla="*/ 1252578 w 1321158"/>
              <a:gd name="connsiteY13" fmla="*/ 1017984 h 1987350"/>
              <a:gd name="connsiteX14" fmla="*/ 1156566 w 1321158"/>
              <a:gd name="connsiteY14" fmla="*/ 1017984 h 1987350"/>
              <a:gd name="connsiteX15" fmla="*/ 1055982 w 1321158"/>
              <a:gd name="connsiteY15" fmla="*/ 1086564 h 1987350"/>
              <a:gd name="connsiteX16" fmla="*/ 987402 w 1321158"/>
              <a:gd name="connsiteY16" fmla="*/ 1081992 h 1987350"/>
              <a:gd name="connsiteX17" fmla="*/ 927966 w 1321158"/>
              <a:gd name="connsiteY17" fmla="*/ 976836 h 1987350"/>
              <a:gd name="connsiteX18" fmla="*/ 927966 w 1321158"/>
              <a:gd name="connsiteY18" fmla="*/ 798528 h 1987350"/>
              <a:gd name="connsiteX19" fmla="*/ 982830 w 1321158"/>
              <a:gd name="connsiteY19" fmla="*/ 711660 h 1987350"/>
              <a:gd name="connsiteX20" fmla="*/ 1138278 w 1321158"/>
              <a:gd name="connsiteY20" fmla="*/ 766524 h 1987350"/>
              <a:gd name="connsiteX21" fmla="*/ 1225146 w 1321158"/>
              <a:gd name="connsiteY21" fmla="*/ 780240 h 1987350"/>
              <a:gd name="connsiteX22" fmla="*/ 1280010 w 1321158"/>
              <a:gd name="connsiteY22" fmla="*/ 679656 h 1987350"/>
              <a:gd name="connsiteX23" fmla="*/ 1266294 w 1321158"/>
              <a:gd name="connsiteY23" fmla="*/ 396192 h 1987350"/>
              <a:gd name="connsiteX24" fmla="*/ 909678 w 1321158"/>
              <a:gd name="connsiteY24" fmla="*/ 400764 h 1987350"/>
              <a:gd name="connsiteX25" fmla="*/ 799950 w 1321158"/>
              <a:gd name="connsiteY25" fmla="*/ 368760 h 1987350"/>
              <a:gd name="connsiteX26" fmla="*/ 772518 w 1321158"/>
              <a:gd name="connsiteY26" fmla="*/ 300180 h 1987350"/>
              <a:gd name="connsiteX27" fmla="*/ 822810 w 1321158"/>
              <a:gd name="connsiteY27" fmla="*/ 167592 h 1987350"/>
              <a:gd name="connsiteX28" fmla="*/ 827382 w 1321158"/>
              <a:gd name="connsiteY28" fmla="*/ 67008 h 1987350"/>
              <a:gd name="connsiteX29" fmla="*/ 717654 w 1321158"/>
              <a:gd name="connsiteY29" fmla="*/ 3000 h 1987350"/>
              <a:gd name="connsiteX30" fmla="*/ 557634 w 1321158"/>
              <a:gd name="connsiteY30" fmla="*/ 16716 h 1987350"/>
              <a:gd name="connsiteX31" fmla="*/ 475338 w 1321158"/>
              <a:gd name="connsiteY31" fmla="*/ 71580 h 1987350"/>
              <a:gd name="connsiteX32" fmla="*/ 498198 w 1321158"/>
              <a:gd name="connsiteY32" fmla="*/ 172164 h 1987350"/>
              <a:gd name="connsiteX33" fmla="*/ 571350 w 1321158"/>
              <a:gd name="connsiteY33" fmla="*/ 313896 h 1987350"/>
              <a:gd name="connsiteX34" fmla="*/ 539346 w 1321158"/>
              <a:gd name="connsiteY34" fmla="*/ 387048 h 1987350"/>
              <a:gd name="connsiteX35" fmla="*/ 402186 w 1321158"/>
              <a:gd name="connsiteY35" fmla="*/ 409908 h 1987350"/>
              <a:gd name="connsiteX36" fmla="*/ 54714 w 1321158"/>
              <a:gd name="connsiteY36" fmla="*/ 409908 h 1987350"/>
              <a:gd name="connsiteX37" fmla="*/ 54714 w 1321158"/>
              <a:gd name="connsiteY37" fmla="*/ 761952 h 1987350"/>
              <a:gd name="connsiteX38" fmla="*/ 73002 w 1321158"/>
              <a:gd name="connsiteY38" fmla="*/ 885396 h 1987350"/>
              <a:gd name="connsiteX39" fmla="*/ 178158 w 1321158"/>
              <a:gd name="connsiteY39" fmla="*/ 871680 h 1987350"/>
              <a:gd name="connsiteX40" fmla="*/ 278742 w 1321158"/>
              <a:gd name="connsiteY40" fmla="*/ 825960 h 1987350"/>
              <a:gd name="connsiteX41" fmla="*/ 365610 w 1321158"/>
              <a:gd name="connsiteY41" fmla="*/ 839676 h 1987350"/>
              <a:gd name="connsiteX42" fmla="*/ 402186 w 1321158"/>
              <a:gd name="connsiteY42" fmla="*/ 958548 h 1987350"/>
              <a:gd name="connsiteX43" fmla="*/ 393042 w 1321158"/>
              <a:gd name="connsiteY43" fmla="*/ 1178004 h 1987350"/>
              <a:gd name="connsiteX44" fmla="*/ 301602 w 1321158"/>
              <a:gd name="connsiteY44" fmla="*/ 1260300 h 1987350"/>
              <a:gd name="connsiteX45" fmla="*/ 164442 w 1321158"/>
              <a:gd name="connsiteY45" fmla="*/ 1200864 h 1987350"/>
              <a:gd name="connsiteX46" fmla="*/ 95862 w 1321158"/>
              <a:gd name="connsiteY46" fmla="*/ 1196292 h 1987350"/>
              <a:gd name="connsiteX47" fmla="*/ 27282 w 1321158"/>
              <a:gd name="connsiteY47" fmla="*/ 1287732 h 1987350"/>
              <a:gd name="connsiteX48" fmla="*/ 31854 w 1321158"/>
              <a:gd name="connsiteY48" fmla="*/ 1552908 h 1987350"/>
              <a:gd name="connsiteX0" fmla="*/ 6685 w 1295989"/>
              <a:gd name="connsiteY0" fmla="*/ 1552908 h 1987350"/>
              <a:gd name="connsiteX1" fmla="*/ 381589 w 1295989"/>
              <a:gd name="connsiteY1" fmla="*/ 1557480 h 1987350"/>
              <a:gd name="connsiteX2" fmla="*/ 486745 w 1295989"/>
              <a:gd name="connsiteY2" fmla="*/ 1594056 h 1987350"/>
              <a:gd name="connsiteX3" fmla="*/ 509605 w 1295989"/>
              <a:gd name="connsiteY3" fmla="*/ 1662636 h 1987350"/>
              <a:gd name="connsiteX4" fmla="*/ 445597 w 1295989"/>
              <a:gd name="connsiteY4" fmla="*/ 1808940 h 1987350"/>
              <a:gd name="connsiteX5" fmla="*/ 468457 w 1295989"/>
              <a:gd name="connsiteY5" fmla="*/ 1923240 h 1987350"/>
              <a:gd name="connsiteX6" fmla="*/ 628477 w 1295989"/>
              <a:gd name="connsiteY6" fmla="*/ 1987248 h 1987350"/>
              <a:gd name="connsiteX7" fmla="*/ 820501 w 1295989"/>
              <a:gd name="connsiteY7" fmla="*/ 1909524 h 1987350"/>
              <a:gd name="connsiteX8" fmla="*/ 783925 w 1295989"/>
              <a:gd name="connsiteY8" fmla="*/ 1744932 h 1987350"/>
              <a:gd name="connsiteX9" fmla="*/ 756493 w 1295989"/>
              <a:gd name="connsiteY9" fmla="*/ 1635204 h 1987350"/>
              <a:gd name="connsiteX10" fmla="*/ 847933 w 1295989"/>
              <a:gd name="connsiteY10" fmla="*/ 1589484 h 1987350"/>
              <a:gd name="connsiteX11" fmla="*/ 1295989 w 1295989"/>
              <a:gd name="connsiteY11" fmla="*/ 1603200 h 1987350"/>
              <a:gd name="connsiteX12" fmla="*/ 1273129 w 1295989"/>
              <a:gd name="connsiteY12" fmla="*/ 1159716 h 1987350"/>
              <a:gd name="connsiteX13" fmla="*/ 1227409 w 1295989"/>
              <a:gd name="connsiteY13" fmla="*/ 1017984 h 1987350"/>
              <a:gd name="connsiteX14" fmla="*/ 1131397 w 1295989"/>
              <a:gd name="connsiteY14" fmla="*/ 1017984 h 1987350"/>
              <a:gd name="connsiteX15" fmla="*/ 1030813 w 1295989"/>
              <a:gd name="connsiteY15" fmla="*/ 1086564 h 1987350"/>
              <a:gd name="connsiteX16" fmla="*/ 962233 w 1295989"/>
              <a:gd name="connsiteY16" fmla="*/ 1081992 h 1987350"/>
              <a:gd name="connsiteX17" fmla="*/ 902797 w 1295989"/>
              <a:gd name="connsiteY17" fmla="*/ 976836 h 1987350"/>
              <a:gd name="connsiteX18" fmla="*/ 902797 w 1295989"/>
              <a:gd name="connsiteY18" fmla="*/ 798528 h 1987350"/>
              <a:gd name="connsiteX19" fmla="*/ 957661 w 1295989"/>
              <a:gd name="connsiteY19" fmla="*/ 711660 h 1987350"/>
              <a:gd name="connsiteX20" fmla="*/ 1113109 w 1295989"/>
              <a:gd name="connsiteY20" fmla="*/ 766524 h 1987350"/>
              <a:gd name="connsiteX21" fmla="*/ 1199977 w 1295989"/>
              <a:gd name="connsiteY21" fmla="*/ 780240 h 1987350"/>
              <a:gd name="connsiteX22" fmla="*/ 1254841 w 1295989"/>
              <a:gd name="connsiteY22" fmla="*/ 679656 h 1987350"/>
              <a:gd name="connsiteX23" fmla="*/ 1241125 w 1295989"/>
              <a:gd name="connsiteY23" fmla="*/ 396192 h 1987350"/>
              <a:gd name="connsiteX24" fmla="*/ 884509 w 1295989"/>
              <a:gd name="connsiteY24" fmla="*/ 400764 h 1987350"/>
              <a:gd name="connsiteX25" fmla="*/ 774781 w 1295989"/>
              <a:gd name="connsiteY25" fmla="*/ 368760 h 1987350"/>
              <a:gd name="connsiteX26" fmla="*/ 747349 w 1295989"/>
              <a:gd name="connsiteY26" fmla="*/ 300180 h 1987350"/>
              <a:gd name="connsiteX27" fmla="*/ 797641 w 1295989"/>
              <a:gd name="connsiteY27" fmla="*/ 167592 h 1987350"/>
              <a:gd name="connsiteX28" fmla="*/ 802213 w 1295989"/>
              <a:gd name="connsiteY28" fmla="*/ 67008 h 1987350"/>
              <a:gd name="connsiteX29" fmla="*/ 692485 w 1295989"/>
              <a:gd name="connsiteY29" fmla="*/ 3000 h 1987350"/>
              <a:gd name="connsiteX30" fmla="*/ 532465 w 1295989"/>
              <a:gd name="connsiteY30" fmla="*/ 16716 h 1987350"/>
              <a:gd name="connsiteX31" fmla="*/ 450169 w 1295989"/>
              <a:gd name="connsiteY31" fmla="*/ 71580 h 1987350"/>
              <a:gd name="connsiteX32" fmla="*/ 473029 w 1295989"/>
              <a:gd name="connsiteY32" fmla="*/ 172164 h 1987350"/>
              <a:gd name="connsiteX33" fmla="*/ 546181 w 1295989"/>
              <a:gd name="connsiteY33" fmla="*/ 313896 h 1987350"/>
              <a:gd name="connsiteX34" fmla="*/ 514177 w 1295989"/>
              <a:gd name="connsiteY34" fmla="*/ 387048 h 1987350"/>
              <a:gd name="connsiteX35" fmla="*/ 377017 w 1295989"/>
              <a:gd name="connsiteY35" fmla="*/ 409908 h 1987350"/>
              <a:gd name="connsiteX36" fmla="*/ 29545 w 1295989"/>
              <a:gd name="connsiteY36" fmla="*/ 409908 h 1987350"/>
              <a:gd name="connsiteX37" fmla="*/ 29545 w 1295989"/>
              <a:gd name="connsiteY37" fmla="*/ 761952 h 1987350"/>
              <a:gd name="connsiteX38" fmla="*/ 47833 w 1295989"/>
              <a:gd name="connsiteY38" fmla="*/ 885396 h 1987350"/>
              <a:gd name="connsiteX39" fmla="*/ 152989 w 1295989"/>
              <a:gd name="connsiteY39" fmla="*/ 871680 h 1987350"/>
              <a:gd name="connsiteX40" fmla="*/ 253573 w 1295989"/>
              <a:gd name="connsiteY40" fmla="*/ 825960 h 1987350"/>
              <a:gd name="connsiteX41" fmla="*/ 340441 w 1295989"/>
              <a:gd name="connsiteY41" fmla="*/ 839676 h 1987350"/>
              <a:gd name="connsiteX42" fmla="*/ 377017 w 1295989"/>
              <a:gd name="connsiteY42" fmla="*/ 958548 h 1987350"/>
              <a:gd name="connsiteX43" fmla="*/ 367873 w 1295989"/>
              <a:gd name="connsiteY43" fmla="*/ 1178004 h 1987350"/>
              <a:gd name="connsiteX44" fmla="*/ 276433 w 1295989"/>
              <a:gd name="connsiteY44" fmla="*/ 1260300 h 1987350"/>
              <a:gd name="connsiteX45" fmla="*/ 139273 w 1295989"/>
              <a:gd name="connsiteY45" fmla="*/ 1200864 h 1987350"/>
              <a:gd name="connsiteX46" fmla="*/ 70693 w 1295989"/>
              <a:gd name="connsiteY46" fmla="*/ 1196292 h 1987350"/>
              <a:gd name="connsiteX47" fmla="*/ 2113 w 1295989"/>
              <a:gd name="connsiteY47" fmla="*/ 1287732 h 1987350"/>
              <a:gd name="connsiteX48" fmla="*/ 6685 w 1295989"/>
              <a:gd name="connsiteY48" fmla="*/ 1552908 h 1987350"/>
              <a:gd name="connsiteX0" fmla="*/ 9690 w 1298994"/>
              <a:gd name="connsiteY0" fmla="*/ 1552908 h 1987350"/>
              <a:gd name="connsiteX1" fmla="*/ 384594 w 1298994"/>
              <a:gd name="connsiteY1" fmla="*/ 1557480 h 1987350"/>
              <a:gd name="connsiteX2" fmla="*/ 489750 w 1298994"/>
              <a:gd name="connsiteY2" fmla="*/ 1594056 h 1987350"/>
              <a:gd name="connsiteX3" fmla="*/ 512610 w 1298994"/>
              <a:gd name="connsiteY3" fmla="*/ 1662636 h 1987350"/>
              <a:gd name="connsiteX4" fmla="*/ 448602 w 1298994"/>
              <a:gd name="connsiteY4" fmla="*/ 1808940 h 1987350"/>
              <a:gd name="connsiteX5" fmla="*/ 471462 w 1298994"/>
              <a:gd name="connsiteY5" fmla="*/ 1923240 h 1987350"/>
              <a:gd name="connsiteX6" fmla="*/ 631482 w 1298994"/>
              <a:gd name="connsiteY6" fmla="*/ 1987248 h 1987350"/>
              <a:gd name="connsiteX7" fmla="*/ 823506 w 1298994"/>
              <a:gd name="connsiteY7" fmla="*/ 1909524 h 1987350"/>
              <a:gd name="connsiteX8" fmla="*/ 786930 w 1298994"/>
              <a:gd name="connsiteY8" fmla="*/ 1744932 h 1987350"/>
              <a:gd name="connsiteX9" fmla="*/ 759498 w 1298994"/>
              <a:gd name="connsiteY9" fmla="*/ 1635204 h 1987350"/>
              <a:gd name="connsiteX10" fmla="*/ 850938 w 1298994"/>
              <a:gd name="connsiteY10" fmla="*/ 1589484 h 1987350"/>
              <a:gd name="connsiteX11" fmla="*/ 1298994 w 1298994"/>
              <a:gd name="connsiteY11" fmla="*/ 1603200 h 1987350"/>
              <a:gd name="connsiteX12" fmla="*/ 1276134 w 1298994"/>
              <a:gd name="connsiteY12" fmla="*/ 1159716 h 1987350"/>
              <a:gd name="connsiteX13" fmla="*/ 1230414 w 1298994"/>
              <a:gd name="connsiteY13" fmla="*/ 1017984 h 1987350"/>
              <a:gd name="connsiteX14" fmla="*/ 1134402 w 1298994"/>
              <a:gd name="connsiteY14" fmla="*/ 1017984 h 1987350"/>
              <a:gd name="connsiteX15" fmla="*/ 1033818 w 1298994"/>
              <a:gd name="connsiteY15" fmla="*/ 1086564 h 1987350"/>
              <a:gd name="connsiteX16" fmla="*/ 965238 w 1298994"/>
              <a:gd name="connsiteY16" fmla="*/ 1081992 h 1987350"/>
              <a:gd name="connsiteX17" fmla="*/ 905802 w 1298994"/>
              <a:gd name="connsiteY17" fmla="*/ 976836 h 1987350"/>
              <a:gd name="connsiteX18" fmla="*/ 905802 w 1298994"/>
              <a:gd name="connsiteY18" fmla="*/ 798528 h 1987350"/>
              <a:gd name="connsiteX19" fmla="*/ 960666 w 1298994"/>
              <a:gd name="connsiteY19" fmla="*/ 711660 h 1987350"/>
              <a:gd name="connsiteX20" fmla="*/ 1116114 w 1298994"/>
              <a:gd name="connsiteY20" fmla="*/ 766524 h 1987350"/>
              <a:gd name="connsiteX21" fmla="*/ 1202982 w 1298994"/>
              <a:gd name="connsiteY21" fmla="*/ 780240 h 1987350"/>
              <a:gd name="connsiteX22" fmla="*/ 1257846 w 1298994"/>
              <a:gd name="connsiteY22" fmla="*/ 679656 h 1987350"/>
              <a:gd name="connsiteX23" fmla="*/ 1244130 w 1298994"/>
              <a:gd name="connsiteY23" fmla="*/ 396192 h 1987350"/>
              <a:gd name="connsiteX24" fmla="*/ 887514 w 1298994"/>
              <a:gd name="connsiteY24" fmla="*/ 400764 h 1987350"/>
              <a:gd name="connsiteX25" fmla="*/ 777786 w 1298994"/>
              <a:gd name="connsiteY25" fmla="*/ 368760 h 1987350"/>
              <a:gd name="connsiteX26" fmla="*/ 750354 w 1298994"/>
              <a:gd name="connsiteY26" fmla="*/ 300180 h 1987350"/>
              <a:gd name="connsiteX27" fmla="*/ 800646 w 1298994"/>
              <a:gd name="connsiteY27" fmla="*/ 167592 h 1987350"/>
              <a:gd name="connsiteX28" fmla="*/ 805218 w 1298994"/>
              <a:gd name="connsiteY28" fmla="*/ 67008 h 1987350"/>
              <a:gd name="connsiteX29" fmla="*/ 695490 w 1298994"/>
              <a:gd name="connsiteY29" fmla="*/ 3000 h 1987350"/>
              <a:gd name="connsiteX30" fmla="*/ 535470 w 1298994"/>
              <a:gd name="connsiteY30" fmla="*/ 16716 h 1987350"/>
              <a:gd name="connsiteX31" fmla="*/ 453174 w 1298994"/>
              <a:gd name="connsiteY31" fmla="*/ 71580 h 1987350"/>
              <a:gd name="connsiteX32" fmla="*/ 476034 w 1298994"/>
              <a:gd name="connsiteY32" fmla="*/ 172164 h 1987350"/>
              <a:gd name="connsiteX33" fmla="*/ 549186 w 1298994"/>
              <a:gd name="connsiteY33" fmla="*/ 313896 h 1987350"/>
              <a:gd name="connsiteX34" fmla="*/ 517182 w 1298994"/>
              <a:gd name="connsiteY34" fmla="*/ 387048 h 1987350"/>
              <a:gd name="connsiteX35" fmla="*/ 380022 w 1298994"/>
              <a:gd name="connsiteY35" fmla="*/ 409908 h 1987350"/>
              <a:gd name="connsiteX36" fmla="*/ 32550 w 1298994"/>
              <a:gd name="connsiteY36" fmla="*/ 409908 h 1987350"/>
              <a:gd name="connsiteX37" fmla="*/ 32550 w 1298994"/>
              <a:gd name="connsiteY37" fmla="*/ 761952 h 1987350"/>
              <a:gd name="connsiteX38" fmla="*/ 50838 w 1298994"/>
              <a:gd name="connsiteY38" fmla="*/ 885396 h 1987350"/>
              <a:gd name="connsiteX39" fmla="*/ 155994 w 1298994"/>
              <a:gd name="connsiteY39" fmla="*/ 871680 h 1987350"/>
              <a:gd name="connsiteX40" fmla="*/ 256578 w 1298994"/>
              <a:gd name="connsiteY40" fmla="*/ 825960 h 1987350"/>
              <a:gd name="connsiteX41" fmla="*/ 343446 w 1298994"/>
              <a:gd name="connsiteY41" fmla="*/ 839676 h 1987350"/>
              <a:gd name="connsiteX42" fmla="*/ 380022 w 1298994"/>
              <a:gd name="connsiteY42" fmla="*/ 958548 h 1987350"/>
              <a:gd name="connsiteX43" fmla="*/ 370878 w 1298994"/>
              <a:gd name="connsiteY43" fmla="*/ 1178004 h 1987350"/>
              <a:gd name="connsiteX44" fmla="*/ 279438 w 1298994"/>
              <a:gd name="connsiteY44" fmla="*/ 1260300 h 1987350"/>
              <a:gd name="connsiteX45" fmla="*/ 142278 w 1298994"/>
              <a:gd name="connsiteY45" fmla="*/ 1200864 h 1987350"/>
              <a:gd name="connsiteX46" fmla="*/ 73698 w 1298994"/>
              <a:gd name="connsiteY46" fmla="*/ 1196292 h 1987350"/>
              <a:gd name="connsiteX47" fmla="*/ 5118 w 1298994"/>
              <a:gd name="connsiteY47" fmla="*/ 1287732 h 1987350"/>
              <a:gd name="connsiteX48" fmla="*/ 9690 w 1298994"/>
              <a:gd name="connsiteY48" fmla="*/ 1552908 h 1987350"/>
              <a:gd name="connsiteX0" fmla="*/ 9690 w 1298994"/>
              <a:gd name="connsiteY0" fmla="*/ 1552908 h 1987350"/>
              <a:gd name="connsiteX1" fmla="*/ 384594 w 1298994"/>
              <a:gd name="connsiteY1" fmla="*/ 1557480 h 1987350"/>
              <a:gd name="connsiteX2" fmla="*/ 489750 w 1298994"/>
              <a:gd name="connsiteY2" fmla="*/ 1594056 h 1987350"/>
              <a:gd name="connsiteX3" fmla="*/ 512610 w 1298994"/>
              <a:gd name="connsiteY3" fmla="*/ 1662636 h 1987350"/>
              <a:gd name="connsiteX4" fmla="*/ 448602 w 1298994"/>
              <a:gd name="connsiteY4" fmla="*/ 1808940 h 1987350"/>
              <a:gd name="connsiteX5" fmla="*/ 471462 w 1298994"/>
              <a:gd name="connsiteY5" fmla="*/ 1923240 h 1987350"/>
              <a:gd name="connsiteX6" fmla="*/ 631482 w 1298994"/>
              <a:gd name="connsiteY6" fmla="*/ 1987248 h 1987350"/>
              <a:gd name="connsiteX7" fmla="*/ 823506 w 1298994"/>
              <a:gd name="connsiteY7" fmla="*/ 1909524 h 1987350"/>
              <a:gd name="connsiteX8" fmla="*/ 786930 w 1298994"/>
              <a:gd name="connsiteY8" fmla="*/ 1744932 h 1987350"/>
              <a:gd name="connsiteX9" fmla="*/ 759498 w 1298994"/>
              <a:gd name="connsiteY9" fmla="*/ 1635204 h 1987350"/>
              <a:gd name="connsiteX10" fmla="*/ 850938 w 1298994"/>
              <a:gd name="connsiteY10" fmla="*/ 1589484 h 1987350"/>
              <a:gd name="connsiteX11" fmla="*/ 1298994 w 1298994"/>
              <a:gd name="connsiteY11" fmla="*/ 1603200 h 1987350"/>
              <a:gd name="connsiteX12" fmla="*/ 1276134 w 1298994"/>
              <a:gd name="connsiteY12" fmla="*/ 1159716 h 1987350"/>
              <a:gd name="connsiteX13" fmla="*/ 1230414 w 1298994"/>
              <a:gd name="connsiteY13" fmla="*/ 1017984 h 1987350"/>
              <a:gd name="connsiteX14" fmla="*/ 1134402 w 1298994"/>
              <a:gd name="connsiteY14" fmla="*/ 1017984 h 1987350"/>
              <a:gd name="connsiteX15" fmla="*/ 1033818 w 1298994"/>
              <a:gd name="connsiteY15" fmla="*/ 1086564 h 1987350"/>
              <a:gd name="connsiteX16" fmla="*/ 965238 w 1298994"/>
              <a:gd name="connsiteY16" fmla="*/ 1081992 h 1987350"/>
              <a:gd name="connsiteX17" fmla="*/ 905802 w 1298994"/>
              <a:gd name="connsiteY17" fmla="*/ 976836 h 1987350"/>
              <a:gd name="connsiteX18" fmla="*/ 905802 w 1298994"/>
              <a:gd name="connsiteY18" fmla="*/ 798528 h 1987350"/>
              <a:gd name="connsiteX19" fmla="*/ 960666 w 1298994"/>
              <a:gd name="connsiteY19" fmla="*/ 711660 h 1987350"/>
              <a:gd name="connsiteX20" fmla="*/ 1116114 w 1298994"/>
              <a:gd name="connsiteY20" fmla="*/ 766524 h 1987350"/>
              <a:gd name="connsiteX21" fmla="*/ 1202982 w 1298994"/>
              <a:gd name="connsiteY21" fmla="*/ 780240 h 1987350"/>
              <a:gd name="connsiteX22" fmla="*/ 1257846 w 1298994"/>
              <a:gd name="connsiteY22" fmla="*/ 679656 h 1987350"/>
              <a:gd name="connsiteX23" fmla="*/ 1244130 w 1298994"/>
              <a:gd name="connsiteY23" fmla="*/ 396192 h 1987350"/>
              <a:gd name="connsiteX24" fmla="*/ 887514 w 1298994"/>
              <a:gd name="connsiteY24" fmla="*/ 400764 h 1987350"/>
              <a:gd name="connsiteX25" fmla="*/ 777786 w 1298994"/>
              <a:gd name="connsiteY25" fmla="*/ 368760 h 1987350"/>
              <a:gd name="connsiteX26" fmla="*/ 750354 w 1298994"/>
              <a:gd name="connsiteY26" fmla="*/ 300180 h 1987350"/>
              <a:gd name="connsiteX27" fmla="*/ 800646 w 1298994"/>
              <a:gd name="connsiteY27" fmla="*/ 167592 h 1987350"/>
              <a:gd name="connsiteX28" fmla="*/ 805218 w 1298994"/>
              <a:gd name="connsiteY28" fmla="*/ 67008 h 1987350"/>
              <a:gd name="connsiteX29" fmla="*/ 695490 w 1298994"/>
              <a:gd name="connsiteY29" fmla="*/ 3000 h 1987350"/>
              <a:gd name="connsiteX30" fmla="*/ 535470 w 1298994"/>
              <a:gd name="connsiteY30" fmla="*/ 16716 h 1987350"/>
              <a:gd name="connsiteX31" fmla="*/ 453174 w 1298994"/>
              <a:gd name="connsiteY31" fmla="*/ 71580 h 1987350"/>
              <a:gd name="connsiteX32" fmla="*/ 476034 w 1298994"/>
              <a:gd name="connsiteY32" fmla="*/ 172164 h 1987350"/>
              <a:gd name="connsiteX33" fmla="*/ 549186 w 1298994"/>
              <a:gd name="connsiteY33" fmla="*/ 313896 h 1987350"/>
              <a:gd name="connsiteX34" fmla="*/ 517182 w 1298994"/>
              <a:gd name="connsiteY34" fmla="*/ 387048 h 1987350"/>
              <a:gd name="connsiteX35" fmla="*/ 380022 w 1298994"/>
              <a:gd name="connsiteY35" fmla="*/ 409908 h 1987350"/>
              <a:gd name="connsiteX36" fmla="*/ 32550 w 1298994"/>
              <a:gd name="connsiteY36" fmla="*/ 409908 h 1987350"/>
              <a:gd name="connsiteX37" fmla="*/ 32550 w 1298994"/>
              <a:gd name="connsiteY37" fmla="*/ 761952 h 1987350"/>
              <a:gd name="connsiteX38" fmla="*/ 50838 w 1298994"/>
              <a:gd name="connsiteY38" fmla="*/ 885396 h 1987350"/>
              <a:gd name="connsiteX39" fmla="*/ 155994 w 1298994"/>
              <a:gd name="connsiteY39" fmla="*/ 871680 h 1987350"/>
              <a:gd name="connsiteX40" fmla="*/ 256578 w 1298994"/>
              <a:gd name="connsiteY40" fmla="*/ 825960 h 1987350"/>
              <a:gd name="connsiteX41" fmla="*/ 343446 w 1298994"/>
              <a:gd name="connsiteY41" fmla="*/ 839676 h 1987350"/>
              <a:gd name="connsiteX42" fmla="*/ 380022 w 1298994"/>
              <a:gd name="connsiteY42" fmla="*/ 958548 h 1987350"/>
              <a:gd name="connsiteX43" fmla="*/ 370878 w 1298994"/>
              <a:gd name="connsiteY43" fmla="*/ 1178004 h 1987350"/>
              <a:gd name="connsiteX44" fmla="*/ 279438 w 1298994"/>
              <a:gd name="connsiteY44" fmla="*/ 1260300 h 1987350"/>
              <a:gd name="connsiteX45" fmla="*/ 142278 w 1298994"/>
              <a:gd name="connsiteY45" fmla="*/ 1200864 h 1987350"/>
              <a:gd name="connsiteX46" fmla="*/ 73698 w 1298994"/>
              <a:gd name="connsiteY46" fmla="*/ 1196292 h 1987350"/>
              <a:gd name="connsiteX47" fmla="*/ 5118 w 1298994"/>
              <a:gd name="connsiteY47" fmla="*/ 1287732 h 1987350"/>
              <a:gd name="connsiteX48" fmla="*/ 9690 w 1298994"/>
              <a:gd name="connsiteY48" fmla="*/ 1552908 h 19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8994" h="1987350">
                <a:moveTo>
                  <a:pt x="9690" y="1552908"/>
                </a:moveTo>
                <a:cubicBezTo>
                  <a:pt x="109512" y="1561290"/>
                  <a:pt x="304584" y="1550622"/>
                  <a:pt x="384594" y="1557480"/>
                </a:cubicBezTo>
                <a:cubicBezTo>
                  <a:pt x="464604" y="1564338"/>
                  <a:pt x="468414" y="1576530"/>
                  <a:pt x="489750" y="1594056"/>
                </a:cubicBezTo>
                <a:cubicBezTo>
                  <a:pt x="511086" y="1611582"/>
                  <a:pt x="519468" y="1626822"/>
                  <a:pt x="512610" y="1662636"/>
                </a:cubicBezTo>
                <a:cubicBezTo>
                  <a:pt x="505752" y="1698450"/>
                  <a:pt x="455460" y="1765506"/>
                  <a:pt x="448602" y="1808940"/>
                </a:cubicBezTo>
                <a:cubicBezTo>
                  <a:pt x="441744" y="1852374"/>
                  <a:pt x="440982" y="1893522"/>
                  <a:pt x="471462" y="1923240"/>
                </a:cubicBezTo>
                <a:cubicBezTo>
                  <a:pt x="501942" y="1952958"/>
                  <a:pt x="572808" y="1989534"/>
                  <a:pt x="631482" y="1987248"/>
                </a:cubicBezTo>
                <a:cubicBezTo>
                  <a:pt x="690156" y="1984962"/>
                  <a:pt x="797598" y="1949910"/>
                  <a:pt x="823506" y="1909524"/>
                </a:cubicBezTo>
                <a:cubicBezTo>
                  <a:pt x="849414" y="1869138"/>
                  <a:pt x="813418" y="1793816"/>
                  <a:pt x="786930" y="1744932"/>
                </a:cubicBezTo>
                <a:cubicBezTo>
                  <a:pt x="760442" y="1696048"/>
                  <a:pt x="748830" y="1661112"/>
                  <a:pt x="759498" y="1635204"/>
                </a:cubicBezTo>
                <a:cubicBezTo>
                  <a:pt x="770166" y="1609296"/>
                  <a:pt x="761022" y="1594818"/>
                  <a:pt x="850938" y="1589484"/>
                </a:cubicBezTo>
                <a:cubicBezTo>
                  <a:pt x="940854" y="1584150"/>
                  <a:pt x="1205268" y="1597104"/>
                  <a:pt x="1298994" y="1603200"/>
                </a:cubicBezTo>
                <a:cubicBezTo>
                  <a:pt x="1296708" y="1467564"/>
                  <a:pt x="1287564" y="1257252"/>
                  <a:pt x="1276134" y="1159716"/>
                </a:cubicBezTo>
                <a:cubicBezTo>
                  <a:pt x="1264704" y="1062180"/>
                  <a:pt x="1254036" y="1041606"/>
                  <a:pt x="1230414" y="1017984"/>
                </a:cubicBezTo>
                <a:cubicBezTo>
                  <a:pt x="1206792" y="994362"/>
                  <a:pt x="1167168" y="1006554"/>
                  <a:pt x="1134402" y="1017984"/>
                </a:cubicBezTo>
                <a:cubicBezTo>
                  <a:pt x="1101636" y="1029414"/>
                  <a:pt x="1062012" y="1075896"/>
                  <a:pt x="1033818" y="1086564"/>
                </a:cubicBezTo>
                <a:cubicBezTo>
                  <a:pt x="1005624" y="1097232"/>
                  <a:pt x="986574" y="1100280"/>
                  <a:pt x="965238" y="1081992"/>
                </a:cubicBezTo>
                <a:cubicBezTo>
                  <a:pt x="943902" y="1063704"/>
                  <a:pt x="915708" y="1024080"/>
                  <a:pt x="905802" y="976836"/>
                </a:cubicBezTo>
                <a:cubicBezTo>
                  <a:pt x="895896" y="929592"/>
                  <a:pt x="896658" y="842724"/>
                  <a:pt x="905802" y="798528"/>
                </a:cubicBezTo>
                <a:cubicBezTo>
                  <a:pt x="914946" y="754332"/>
                  <a:pt x="925614" y="716994"/>
                  <a:pt x="960666" y="711660"/>
                </a:cubicBezTo>
                <a:cubicBezTo>
                  <a:pt x="995718" y="706326"/>
                  <a:pt x="1075728" y="755094"/>
                  <a:pt x="1116114" y="766524"/>
                </a:cubicBezTo>
                <a:cubicBezTo>
                  <a:pt x="1156500" y="777954"/>
                  <a:pt x="1179360" y="794718"/>
                  <a:pt x="1202982" y="780240"/>
                </a:cubicBezTo>
                <a:cubicBezTo>
                  <a:pt x="1226604" y="765762"/>
                  <a:pt x="1250988" y="743664"/>
                  <a:pt x="1257846" y="679656"/>
                </a:cubicBezTo>
                <a:cubicBezTo>
                  <a:pt x="1264704" y="615648"/>
                  <a:pt x="1250988" y="502110"/>
                  <a:pt x="1244130" y="396192"/>
                </a:cubicBezTo>
                <a:cubicBezTo>
                  <a:pt x="1164120" y="400002"/>
                  <a:pt x="965238" y="405336"/>
                  <a:pt x="887514" y="400764"/>
                </a:cubicBezTo>
                <a:cubicBezTo>
                  <a:pt x="809790" y="396192"/>
                  <a:pt x="800646" y="385524"/>
                  <a:pt x="777786" y="368760"/>
                </a:cubicBezTo>
                <a:cubicBezTo>
                  <a:pt x="754926" y="351996"/>
                  <a:pt x="746544" y="333708"/>
                  <a:pt x="750354" y="300180"/>
                </a:cubicBezTo>
                <a:cubicBezTo>
                  <a:pt x="754164" y="266652"/>
                  <a:pt x="791502" y="206454"/>
                  <a:pt x="800646" y="167592"/>
                </a:cubicBezTo>
                <a:cubicBezTo>
                  <a:pt x="809790" y="128730"/>
                  <a:pt x="822744" y="94440"/>
                  <a:pt x="805218" y="67008"/>
                </a:cubicBezTo>
                <a:cubicBezTo>
                  <a:pt x="787692" y="39576"/>
                  <a:pt x="740448" y="11382"/>
                  <a:pt x="695490" y="3000"/>
                </a:cubicBezTo>
                <a:cubicBezTo>
                  <a:pt x="650532" y="-5382"/>
                  <a:pt x="575856" y="5286"/>
                  <a:pt x="535470" y="16716"/>
                </a:cubicBezTo>
                <a:cubicBezTo>
                  <a:pt x="495084" y="28146"/>
                  <a:pt x="463080" y="45672"/>
                  <a:pt x="453174" y="71580"/>
                </a:cubicBezTo>
                <a:cubicBezTo>
                  <a:pt x="443268" y="97488"/>
                  <a:pt x="460032" y="131778"/>
                  <a:pt x="476034" y="172164"/>
                </a:cubicBezTo>
                <a:cubicBezTo>
                  <a:pt x="492036" y="212550"/>
                  <a:pt x="542328" y="278082"/>
                  <a:pt x="549186" y="313896"/>
                </a:cubicBezTo>
                <a:cubicBezTo>
                  <a:pt x="556044" y="349710"/>
                  <a:pt x="545376" y="371046"/>
                  <a:pt x="517182" y="387048"/>
                </a:cubicBezTo>
                <a:cubicBezTo>
                  <a:pt x="488988" y="403050"/>
                  <a:pt x="460794" y="406098"/>
                  <a:pt x="380022" y="409908"/>
                </a:cubicBezTo>
                <a:cubicBezTo>
                  <a:pt x="299250" y="413718"/>
                  <a:pt x="122466" y="415242"/>
                  <a:pt x="32550" y="409908"/>
                </a:cubicBezTo>
                <a:cubicBezTo>
                  <a:pt x="29502" y="541734"/>
                  <a:pt x="29502" y="682704"/>
                  <a:pt x="32550" y="761952"/>
                </a:cubicBezTo>
                <a:cubicBezTo>
                  <a:pt x="35598" y="841200"/>
                  <a:pt x="30264" y="867108"/>
                  <a:pt x="50838" y="885396"/>
                </a:cubicBezTo>
                <a:cubicBezTo>
                  <a:pt x="71412" y="903684"/>
                  <a:pt x="121704" y="881586"/>
                  <a:pt x="155994" y="871680"/>
                </a:cubicBezTo>
                <a:cubicBezTo>
                  <a:pt x="190284" y="861774"/>
                  <a:pt x="225336" y="831294"/>
                  <a:pt x="256578" y="825960"/>
                </a:cubicBezTo>
                <a:cubicBezTo>
                  <a:pt x="287820" y="820626"/>
                  <a:pt x="322872" y="817578"/>
                  <a:pt x="343446" y="839676"/>
                </a:cubicBezTo>
                <a:cubicBezTo>
                  <a:pt x="364020" y="861774"/>
                  <a:pt x="375450" y="902160"/>
                  <a:pt x="380022" y="958548"/>
                </a:cubicBezTo>
                <a:cubicBezTo>
                  <a:pt x="384594" y="1014936"/>
                  <a:pt x="387642" y="1127712"/>
                  <a:pt x="370878" y="1178004"/>
                </a:cubicBezTo>
                <a:cubicBezTo>
                  <a:pt x="354114" y="1228296"/>
                  <a:pt x="317538" y="1256490"/>
                  <a:pt x="279438" y="1260300"/>
                </a:cubicBezTo>
                <a:cubicBezTo>
                  <a:pt x="241338" y="1264110"/>
                  <a:pt x="176568" y="1211532"/>
                  <a:pt x="142278" y="1200864"/>
                </a:cubicBezTo>
                <a:cubicBezTo>
                  <a:pt x="107988" y="1190196"/>
                  <a:pt x="96558" y="1181814"/>
                  <a:pt x="73698" y="1196292"/>
                </a:cubicBezTo>
                <a:cubicBezTo>
                  <a:pt x="50838" y="1210770"/>
                  <a:pt x="15024" y="1227534"/>
                  <a:pt x="5118" y="1287732"/>
                </a:cubicBezTo>
                <a:cubicBezTo>
                  <a:pt x="-4788" y="1347930"/>
                  <a:pt x="1308" y="1475946"/>
                  <a:pt x="9690" y="1552908"/>
                </a:cubicBezTo>
                <a:close/>
              </a:path>
            </a:pathLst>
          </a:custGeom>
          <a:solidFill>
            <a:srgbClr val="7030A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200">
              <a:solidFill>
                <a:prstClr val="white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82638" y="2897188"/>
            <a:ext cx="11128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Performance</a:t>
            </a:r>
            <a:endParaRPr lang="nl-NL" sz="1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827088" y="3309938"/>
            <a:ext cx="118427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105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measure</a:t>
            </a:r>
            <a:r>
              <a:rPr lang="nl-NL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-</a:t>
            </a:r>
            <a:br>
              <a:rPr lang="nl-NL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</a:br>
            <a:r>
              <a:rPr lang="nl-NL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</a:rPr>
              <a:t>ment</a:t>
            </a:r>
            <a:endParaRPr lang="nl-NL" sz="105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981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7" grpId="0"/>
      <p:bldP spid="38" grpId="0"/>
      <p:bldP spid="39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JL-RECHTS 22"/>
          <p:cNvSpPr/>
          <p:nvPr/>
        </p:nvSpPr>
        <p:spPr bwMode="auto">
          <a:xfrm>
            <a:off x="506419" y="5589755"/>
            <a:ext cx="8153400" cy="503237"/>
          </a:xfrm>
          <a:prstGeom prst="rightArrow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 smtClean="0">
                <a:cs typeface="Arial" pitchFamily="34" charset="0"/>
              </a:rPr>
              <a:t>Time</a:t>
            </a:r>
            <a:endParaRPr lang="nl-NL" sz="1400" b="1" dirty="0">
              <a:cs typeface="Arial" pitchFamily="34" charset="0"/>
            </a:endParaRPr>
          </a:p>
        </p:txBody>
      </p:sp>
      <p:sp>
        <p:nvSpPr>
          <p:cNvPr id="12292" name="Titel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8066088" cy="719138"/>
          </a:xfrm>
        </p:spPr>
        <p:txBody>
          <a:bodyPr/>
          <a:lstStyle/>
          <a:p>
            <a:r>
              <a:rPr lang="nl-NL" sz="2800" dirty="0" err="1" smtClean="0"/>
              <a:t>Asset</a:t>
            </a:r>
            <a:r>
              <a:rPr lang="nl-NL" sz="2800" dirty="0" smtClean="0"/>
              <a:t> management </a:t>
            </a:r>
            <a:r>
              <a:rPr lang="nl-NL" sz="2800" dirty="0" err="1" smtClean="0"/>
              <a:t>implementation</a:t>
            </a:r>
            <a:endParaRPr lang="nl-NL" sz="2800" dirty="0" smtClean="0"/>
          </a:p>
        </p:txBody>
      </p:sp>
      <p:sp>
        <p:nvSpPr>
          <p:cNvPr id="4" name="Rechthoek 16"/>
          <p:cNvSpPr/>
          <p:nvPr/>
        </p:nvSpPr>
        <p:spPr bwMode="auto">
          <a:xfrm>
            <a:off x="495306" y="2030870"/>
            <a:ext cx="1362075" cy="345598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Need</a:t>
            </a:r>
            <a:r>
              <a:rPr lang="nl-NL" sz="900" dirty="0" smtClean="0"/>
              <a:t> assessment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Stakeholder analysis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Internal</a:t>
            </a:r>
            <a:r>
              <a:rPr lang="nl-NL" sz="900" dirty="0" smtClean="0"/>
              <a:t> </a:t>
            </a:r>
            <a:r>
              <a:rPr lang="nl-NL" sz="900" dirty="0"/>
              <a:t>/ </a:t>
            </a:r>
            <a:r>
              <a:rPr lang="nl-NL" sz="900" dirty="0" err="1" smtClean="0"/>
              <a:t>external</a:t>
            </a:r>
            <a:r>
              <a:rPr lang="nl-NL" sz="900" dirty="0" smtClean="0"/>
              <a:t> </a:t>
            </a:r>
            <a:r>
              <a:rPr lang="nl-NL" sz="900" dirty="0" err="1"/>
              <a:t>quick</a:t>
            </a:r>
            <a:r>
              <a:rPr lang="nl-NL" sz="900" dirty="0"/>
              <a:t> scan</a:t>
            </a:r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/>
              <a:t>Review </a:t>
            </a:r>
            <a:r>
              <a:rPr lang="nl-NL" sz="900" dirty="0" err="1" smtClean="0"/>
              <a:t>process</a:t>
            </a:r>
            <a:r>
              <a:rPr lang="nl-NL" sz="900" dirty="0" smtClean="0"/>
              <a:t> </a:t>
            </a:r>
            <a:r>
              <a:rPr lang="nl-NL" sz="900" dirty="0" err="1" smtClean="0"/>
              <a:t>documents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Implementation</a:t>
            </a:r>
            <a:r>
              <a:rPr lang="nl-NL" sz="900" dirty="0" smtClean="0"/>
              <a:t> plan</a:t>
            </a: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 smtClean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</p:txBody>
      </p:sp>
      <p:sp>
        <p:nvSpPr>
          <p:cNvPr id="5" name="Rechthoek 17"/>
          <p:cNvSpPr/>
          <p:nvPr/>
        </p:nvSpPr>
        <p:spPr bwMode="auto">
          <a:xfrm>
            <a:off x="3214694" y="2030870"/>
            <a:ext cx="1362075" cy="345598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Process</a:t>
            </a:r>
            <a:r>
              <a:rPr lang="nl-NL" sz="900" dirty="0" smtClean="0"/>
              <a:t> </a:t>
            </a:r>
            <a:r>
              <a:rPr lang="nl-NL" sz="900" dirty="0" err="1" smtClean="0"/>
              <a:t>architecture</a:t>
            </a:r>
            <a:r>
              <a:rPr lang="nl-NL" sz="900" dirty="0" smtClean="0"/>
              <a:t>: </a:t>
            </a:r>
            <a:r>
              <a:rPr lang="nl-NL" sz="900" dirty="0"/>
              <a:t>Asset Management </a:t>
            </a:r>
            <a:r>
              <a:rPr lang="nl-NL" sz="900" dirty="0" err="1" smtClean="0"/>
              <a:t>processes</a:t>
            </a:r>
            <a:r>
              <a:rPr lang="nl-NL" sz="900" dirty="0" smtClean="0"/>
              <a:t>, </a:t>
            </a:r>
            <a:r>
              <a:rPr lang="nl-NL" sz="900" dirty="0" err="1" smtClean="0"/>
              <a:t>documentation</a:t>
            </a:r>
            <a:r>
              <a:rPr lang="nl-NL" sz="900" dirty="0" smtClean="0"/>
              <a:t> </a:t>
            </a:r>
            <a:r>
              <a:rPr lang="nl-NL" sz="900" dirty="0" err="1" smtClean="0"/>
              <a:t>and</a:t>
            </a:r>
            <a:r>
              <a:rPr lang="nl-NL" sz="900" dirty="0" smtClean="0"/>
              <a:t> </a:t>
            </a:r>
            <a:r>
              <a:rPr lang="nl-NL" sz="900" dirty="0"/>
              <a:t>templates </a:t>
            </a:r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Responsibilities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Service level agreement  </a:t>
            </a:r>
            <a:r>
              <a:rPr lang="nl-NL" sz="900" dirty="0"/>
              <a:t>AO/AM</a:t>
            </a:r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Competence</a:t>
            </a:r>
            <a:r>
              <a:rPr lang="nl-NL" sz="900" dirty="0" smtClean="0"/>
              <a:t> model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Co-operation</a:t>
            </a:r>
            <a:r>
              <a:rPr lang="nl-NL" sz="900" dirty="0" smtClean="0"/>
              <a:t> agreement AM/SP</a:t>
            </a:r>
            <a:endParaRPr lang="nl-NL" sz="900" dirty="0"/>
          </a:p>
        </p:txBody>
      </p:sp>
      <p:sp>
        <p:nvSpPr>
          <p:cNvPr id="6" name="Rechthoek 18"/>
          <p:cNvSpPr/>
          <p:nvPr/>
        </p:nvSpPr>
        <p:spPr bwMode="auto">
          <a:xfrm>
            <a:off x="4576769" y="2030870"/>
            <a:ext cx="1360487" cy="345598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Basic training  / </a:t>
            </a:r>
            <a:r>
              <a:rPr lang="nl-NL" sz="900" dirty="0"/>
              <a:t>train </a:t>
            </a:r>
            <a:r>
              <a:rPr lang="nl-NL" sz="900" dirty="0" smtClean="0"/>
              <a:t>the </a:t>
            </a:r>
            <a:r>
              <a:rPr lang="nl-NL" sz="900" dirty="0"/>
              <a:t>trainer)</a:t>
            </a:r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Learning environment  (draft </a:t>
            </a:r>
            <a:r>
              <a:rPr lang="nl-NL" sz="900" dirty="0" err="1" smtClean="0"/>
              <a:t>process</a:t>
            </a:r>
            <a:r>
              <a:rPr lang="nl-NL" sz="900" dirty="0" smtClean="0"/>
              <a:t> </a:t>
            </a:r>
            <a:r>
              <a:rPr lang="nl-NL" sz="900" dirty="0" err="1" smtClean="0"/>
              <a:t>outputs</a:t>
            </a:r>
            <a:r>
              <a:rPr lang="nl-NL" sz="900" dirty="0"/>
              <a:t>)</a:t>
            </a:r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>
              <a:defRPr/>
            </a:pPr>
            <a:endParaRPr lang="nl-NL" sz="900" dirty="0"/>
          </a:p>
          <a:p>
            <a:pPr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/>
              <a:t>AsM</a:t>
            </a:r>
            <a:r>
              <a:rPr lang="nl-NL" sz="900" dirty="0"/>
              <a:t> procedures, </a:t>
            </a:r>
            <a:r>
              <a:rPr lang="nl-NL" sz="900" dirty="0" err="1" smtClean="0"/>
              <a:t>working</a:t>
            </a:r>
            <a:r>
              <a:rPr lang="nl-NL" sz="900" dirty="0" smtClean="0"/>
              <a:t> </a:t>
            </a:r>
            <a:r>
              <a:rPr lang="nl-NL" sz="900" dirty="0" err="1" smtClean="0"/>
              <a:t>instructions</a:t>
            </a:r>
            <a:r>
              <a:rPr lang="nl-NL" sz="900" dirty="0" smtClean="0"/>
              <a:t>, </a:t>
            </a:r>
            <a:r>
              <a:rPr lang="nl-NL" sz="900" dirty="0"/>
              <a:t>tools</a:t>
            </a:r>
            <a:r>
              <a:rPr lang="nl-NL" sz="900" dirty="0" smtClean="0"/>
              <a:t>,</a:t>
            </a:r>
          </a:p>
        </p:txBody>
      </p:sp>
      <p:sp>
        <p:nvSpPr>
          <p:cNvPr id="7" name="Rechthoek 19"/>
          <p:cNvSpPr/>
          <p:nvPr/>
        </p:nvSpPr>
        <p:spPr bwMode="auto">
          <a:xfrm>
            <a:off x="5937256" y="2030870"/>
            <a:ext cx="1362075" cy="345598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PI-targets </a:t>
            </a:r>
            <a:r>
              <a:rPr lang="nl-NL" sz="900" dirty="0" err="1" smtClean="0"/>
              <a:t>for</a:t>
            </a:r>
            <a:r>
              <a:rPr lang="nl-NL" sz="900" dirty="0" smtClean="0"/>
              <a:t> </a:t>
            </a:r>
            <a:r>
              <a:rPr lang="nl-NL" sz="900" dirty="0" err="1" smtClean="0"/>
              <a:t>process</a:t>
            </a:r>
            <a:r>
              <a:rPr lang="nl-NL" sz="900" dirty="0" smtClean="0"/>
              <a:t> performance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Definitiee</a:t>
            </a:r>
            <a:r>
              <a:rPr lang="nl-NL" sz="900" dirty="0" smtClean="0"/>
              <a:t> </a:t>
            </a:r>
            <a:r>
              <a:rPr lang="nl-NL" sz="900" dirty="0" err="1" smtClean="0"/>
              <a:t>process</a:t>
            </a:r>
            <a:r>
              <a:rPr lang="nl-NL" sz="900" dirty="0" smtClean="0"/>
              <a:t> </a:t>
            </a:r>
            <a:r>
              <a:rPr lang="nl-NL" sz="900" dirty="0" err="1" smtClean="0"/>
              <a:t>outputs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Formal</a:t>
            </a:r>
            <a:r>
              <a:rPr lang="nl-NL" sz="900" dirty="0" smtClean="0"/>
              <a:t> </a:t>
            </a:r>
            <a:r>
              <a:rPr lang="nl-NL" sz="900" dirty="0" err="1"/>
              <a:t>AsM</a:t>
            </a:r>
            <a:r>
              <a:rPr lang="nl-NL" sz="900" dirty="0"/>
              <a:t> </a:t>
            </a:r>
            <a:r>
              <a:rPr lang="nl-NL" sz="900" dirty="0" err="1" smtClean="0"/>
              <a:t>organization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Complete  risk register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Implementation</a:t>
            </a:r>
            <a:r>
              <a:rPr lang="nl-NL" sz="900" dirty="0" smtClean="0"/>
              <a:t> of  IT-</a:t>
            </a:r>
            <a:r>
              <a:rPr lang="nl-NL" sz="900" dirty="0" err="1" smtClean="0"/>
              <a:t>xupport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Training employees</a:t>
            </a: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</p:txBody>
      </p:sp>
      <p:sp>
        <p:nvSpPr>
          <p:cNvPr id="8" name="Rechthoek 20"/>
          <p:cNvSpPr/>
          <p:nvPr/>
        </p:nvSpPr>
        <p:spPr bwMode="auto">
          <a:xfrm>
            <a:off x="7299331" y="2030870"/>
            <a:ext cx="1360488" cy="345598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en-GB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Internal</a:t>
            </a:r>
            <a:r>
              <a:rPr lang="nl-NL" sz="900" dirty="0" smtClean="0"/>
              <a:t> </a:t>
            </a:r>
            <a:r>
              <a:rPr lang="nl-NL" sz="900" dirty="0"/>
              <a:t>audit, </a:t>
            </a:r>
            <a:r>
              <a:rPr lang="nl-NL" sz="900" dirty="0" err="1" smtClean="0"/>
              <a:t>improvement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 smtClean="0"/>
              <a:t>Certification</a:t>
            </a: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 smtClean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</p:txBody>
      </p:sp>
      <p:sp>
        <p:nvSpPr>
          <p:cNvPr id="11" name="Rechthoek 24"/>
          <p:cNvSpPr/>
          <p:nvPr/>
        </p:nvSpPr>
        <p:spPr bwMode="auto">
          <a:xfrm>
            <a:off x="495306" y="1383170"/>
            <a:ext cx="1362075" cy="647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 smtClean="0">
                <a:cs typeface="Arial" pitchFamily="34" charset="0"/>
              </a:rPr>
              <a:t>1. Awareness</a:t>
            </a:r>
            <a:endParaRPr lang="nl-NL" sz="1400" b="1" dirty="0">
              <a:cs typeface="Arial" pitchFamily="34" charset="0"/>
            </a:endParaRPr>
          </a:p>
        </p:txBody>
      </p:sp>
      <p:sp>
        <p:nvSpPr>
          <p:cNvPr id="12" name="Rechthoek 26"/>
          <p:cNvSpPr/>
          <p:nvPr/>
        </p:nvSpPr>
        <p:spPr bwMode="auto">
          <a:xfrm>
            <a:off x="3214694" y="1383170"/>
            <a:ext cx="1362075" cy="647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>
                <a:cs typeface="Arial" pitchFamily="34" charset="0"/>
              </a:rPr>
              <a:t>3. </a:t>
            </a:r>
            <a:r>
              <a:rPr lang="nl-NL" sz="1400" b="1" dirty="0" err="1" smtClean="0">
                <a:cs typeface="Arial" pitchFamily="34" charset="0"/>
              </a:rPr>
              <a:t>Designing</a:t>
            </a:r>
            <a:r>
              <a:rPr lang="nl-NL" sz="1400" b="1" dirty="0" smtClean="0">
                <a:cs typeface="Arial" pitchFamily="34" charset="0"/>
              </a:rPr>
              <a:t> the </a:t>
            </a:r>
            <a:r>
              <a:rPr lang="nl-NL" sz="1400" b="1" dirty="0" err="1" smtClean="0">
                <a:cs typeface="Arial" pitchFamily="34" charset="0"/>
              </a:rPr>
              <a:t>organisation</a:t>
            </a:r>
            <a:endParaRPr lang="nl-NL" sz="1400" b="1" dirty="0">
              <a:cs typeface="Arial" pitchFamily="34" charset="0"/>
            </a:endParaRPr>
          </a:p>
        </p:txBody>
      </p:sp>
      <p:sp>
        <p:nvSpPr>
          <p:cNvPr id="13" name="Rechthoek 27"/>
          <p:cNvSpPr/>
          <p:nvPr/>
        </p:nvSpPr>
        <p:spPr bwMode="auto">
          <a:xfrm>
            <a:off x="4576769" y="1383170"/>
            <a:ext cx="1360487" cy="647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>
                <a:cs typeface="Arial" pitchFamily="34" charset="0"/>
              </a:rPr>
              <a:t>4. </a:t>
            </a:r>
            <a:r>
              <a:rPr lang="nl-NL" sz="1400" b="1" dirty="0" smtClean="0">
                <a:cs typeface="Arial" pitchFamily="34" charset="0"/>
              </a:rPr>
              <a:t>Learning </a:t>
            </a:r>
            <a:r>
              <a:rPr lang="nl-NL" sz="1400" b="1" dirty="0" err="1" smtClean="0">
                <a:cs typeface="Arial" pitchFamily="34" charset="0"/>
              </a:rPr>
              <a:t>by</a:t>
            </a:r>
            <a:r>
              <a:rPr lang="nl-NL" sz="1400" b="1" dirty="0" smtClean="0">
                <a:cs typeface="Arial" pitchFamily="34" charset="0"/>
              </a:rPr>
              <a:t> </a:t>
            </a:r>
            <a:r>
              <a:rPr lang="nl-NL" sz="1400" b="1" dirty="0" err="1" smtClean="0">
                <a:cs typeface="Arial" pitchFamily="34" charset="0"/>
              </a:rPr>
              <a:t>doing</a:t>
            </a:r>
            <a:endParaRPr lang="en-GB" sz="1400" b="1" dirty="0">
              <a:cs typeface="Arial" pitchFamily="34" charset="0"/>
            </a:endParaRPr>
          </a:p>
        </p:txBody>
      </p:sp>
      <p:sp>
        <p:nvSpPr>
          <p:cNvPr id="14" name="Rechthoek 28"/>
          <p:cNvSpPr/>
          <p:nvPr/>
        </p:nvSpPr>
        <p:spPr bwMode="auto">
          <a:xfrm>
            <a:off x="5937256" y="1383170"/>
            <a:ext cx="1362075" cy="647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>
                <a:cs typeface="Arial" pitchFamily="34" charset="0"/>
              </a:rPr>
              <a:t>5.  </a:t>
            </a:r>
            <a:r>
              <a:rPr lang="nl-NL" sz="1400" b="1" dirty="0" err="1" smtClean="0">
                <a:cs typeface="Arial" pitchFamily="34" charset="0"/>
              </a:rPr>
              <a:t>Roll</a:t>
            </a:r>
            <a:r>
              <a:rPr lang="nl-NL" sz="1400" b="1" dirty="0" smtClean="0">
                <a:cs typeface="Arial" pitchFamily="34" charset="0"/>
              </a:rPr>
              <a:t> out</a:t>
            </a:r>
            <a:endParaRPr lang="nl-NL" sz="1400" b="1" dirty="0">
              <a:cs typeface="Arial" pitchFamily="34" charset="0"/>
            </a:endParaRPr>
          </a:p>
        </p:txBody>
      </p:sp>
      <p:sp>
        <p:nvSpPr>
          <p:cNvPr id="15" name="Rechthoek 29"/>
          <p:cNvSpPr/>
          <p:nvPr/>
        </p:nvSpPr>
        <p:spPr bwMode="auto">
          <a:xfrm>
            <a:off x="7299331" y="1383170"/>
            <a:ext cx="1360488" cy="647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>
                <a:cs typeface="Arial" pitchFamily="34" charset="0"/>
              </a:rPr>
              <a:t>6. </a:t>
            </a:r>
            <a:r>
              <a:rPr lang="nl-NL" sz="1400" b="1" dirty="0" err="1" smtClean="0">
                <a:cs typeface="Arial" pitchFamily="34" charset="0"/>
              </a:rPr>
              <a:t>Continual</a:t>
            </a:r>
            <a:r>
              <a:rPr lang="nl-NL" sz="1400" b="1" dirty="0" smtClean="0">
                <a:cs typeface="Arial" pitchFamily="34" charset="0"/>
              </a:rPr>
              <a:t> </a:t>
            </a:r>
            <a:r>
              <a:rPr lang="nl-NL" sz="1400" b="1" dirty="0" err="1" smtClean="0">
                <a:cs typeface="Arial" pitchFamily="34" charset="0"/>
              </a:rPr>
              <a:t>improvement</a:t>
            </a:r>
            <a:endParaRPr lang="nl-NL" sz="1400" b="1" dirty="0">
              <a:cs typeface="Arial" pitchFamily="34" charset="0"/>
            </a:endParaRPr>
          </a:p>
        </p:txBody>
      </p:sp>
      <p:sp>
        <p:nvSpPr>
          <p:cNvPr id="19" name="Rechthoek 16"/>
          <p:cNvSpPr/>
          <p:nvPr/>
        </p:nvSpPr>
        <p:spPr bwMode="auto">
          <a:xfrm>
            <a:off x="1852619" y="2030870"/>
            <a:ext cx="1362075" cy="3455987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marL="92075" indent="-92075">
              <a:buFont typeface="Arial" charset="0"/>
              <a:buChar char="•"/>
              <a:defRPr/>
            </a:pP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err="1"/>
              <a:t>AsM</a:t>
            </a:r>
            <a:r>
              <a:rPr lang="nl-NL" sz="900" dirty="0"/>
              <a:t> </a:t>
            </a:r>
            <a:r>
              <a:rPr lang="nl-NL" sz="900" dirty="0" smtClean="0"/>
              <a:t>mission </a:t>
            </a:r>
            <a:r>
              <a:rPr lang="nl-NL" sz="900" dirty="0" err="1" smtClean="0"/>
              <a:t>and</a:t>
            </a:r>
            <a:r>
              <a:rPr lang="nl-NL" sz="900" dirty="0" smtClean="0"/>
              <a:t> </a:t>
            </a:r>
            <a:r>
              <a:rPr lang="nl-NL" sz="900" dirty="0" err="1" smtClean="0"/>
              <a:t>vsion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Risk policy statement </a:t>
            </a:r>
            <a:r>
              <a:rPr lang="nl-NL" sz="900" dirty="0"/>
              <a:t>&amp; </a:t>
            </a:r>
            <a:r>
              <a:rPr lang="nl-NL" sz="900" dirty="0" err="1" smtClean="0"/>
              <a:t>decision</a:t>
            </a:r>
            <a:r>
              <a:rPr lang="nl-NL" sz="900" dirty="0" smtClean="0"/>
              <a:t> model (AM) </a:t>
            </a:r>
            <a:endParaRPr lang="nl-NL" sz="900" dirty="0"/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 smtClean="0"/>
              <a:t>Business model </a:t>
            </a:r>
            <a:r>
              <a:rPr lang="nl-NL" sz="900" dirty="0"/>
              <a:t>(</a:t>
            </a:r>
            <a:r>
              <a:rPr lang="nl-NL" sz="900" dirty="0" err="1" smtClean="0"/>
              <a:t>roles</a:t>
            </a:r>
            <a:r>
              <a:rPr lang="nl-NL" sz="900" dirty="0" smtClean="0"/>
              <a:t> </a:t>
            </a:r>
            <a:r>
              <a:rPr lang="nl-NL" sz="900" dirty="0"/>
              <a:t>AO, AM, SP)</a:t>
            </a:r>
          </a:p>
          <a:p>
            <a:pPr marL="92075" indent="-92075">
              <a:buFont typeface="Arial" charset="0"/>
              <a:buChar char="•"/>
              <a:defRPr/>
            </a:pPr>
            <a:r>
              <a:rPr lang="nl-NL" sz="900" dirty="0"/>
              <a:t>Asset management </a:t>
            </a:r>
            <a:r>
              <a:rPr lang="nl-NL" sz="900" dirty="0" smtClean="0"/>
              <a:t>policy statement</a:t>
            </a:r>
            <a:endParaRPr lang="nl-NL" sz="900" dirty="0"/>
          </a:p>
          <a:p>
            <a:pPr>
              <a:defRPr/>
            </a:pPr>
            <a:endParaRPr lang="en-GB" sz="900" dirty="0"/>
          </a:p>
          <a:p>
            <a:pPr>
              <a:buFont typeface="Arial" charset="0"/>
              <a:buChar char="•"/>
              <a:defRPr/>
            </a:pPr>
            <a:endParaRPr lang="en-GB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  <a:p>
            <a:pPr>
              <a:buFont typeface="Arial" charset="0"/>
              <a:buChar char="•"/>
              <a:defRPr/>
            </a:pPr>
            <a:endParaRPr lang="nl-NL" sz="900" dirty="0"/>
          </a:p>
        </p:txBody>
      </p:sp>
      <p:sp>
        <p:nvSpPr>
          <p:cNvPr id="20" name="Rechthoek 24"/>
          <p:cNvSpPr/>
          <p:nvPr/>
        </p:nvSpPr>
        <p:spPr bwMode="auto">
          <a:xfrm>
            <a:off x="1852619" y="1383170"/>
            <a:ext cx="1362075" cy="6477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nl-NL" sz="1400" b="1" dirty="0">
                <a:cs typeface="Arial" pitchFamily="34" charset="0"/>
              </a:rPr>
              <a:t>2. </a:t>
            </a:r>
            <a:r>
              <a:rPr lang="nl-NL" sz="1400" b="1" dirty="0" err="1" smtClean="0">
                <a:cs typeface="Arial" pitchFamily="34" charset="0"/>
              </a:rPr>
              <a:t>Preconditions</a:t>
            </a:r>
            <a:endParaRPr lang="nl-NL" sz="1400" b="1" dirty="0">
              <a:cs typeface="Arial" pitchFamily="34" charset="0"/>
            </a:endParaRPr>
          </a:p>
        </p:txBody>
      </p:sp>
      <p:sp>
        <p:nvSpPr>
          <p:cNvPr id="16" name="PIJL-RECHTS 33"/>
          <p:cNvSpPr>
            <a:spLocks noChangeArrowheads="1"/>
          </p:cNvSpPr>
          <p:nvPr/>
        </p:nvSpPr>
        <p:spPr bwMode="auto">
          <a:xfrm rot="20271665">
            <a:off x="234956" y="3546932"/>
            <a:ext cx="8710613" cy="525463"/>
          </a:xfrm>
          <a:prstGeom prst="rightArrow">
            <a:avLst>
              <a:gd name="adj1" fmla="val 50000"/>
              <a:gd name="adj2" fmla="val 499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en-GB" sz="1400" b="1" dirty="0">
                <a:cs typeface="Arial" pitchFamily="34" charset="0"/>
              </a:rPr>
              <a:t>A</a:t>
            </a:r>
            <a:r>
              <a:rPr lang="en-GB" sz="1400" b="1" dirty="0" smtClean="0">
                <a:cs typeface="Arial" pitchFamily="34" charset="0"/>
              </a:rPr>
              <a:t>sset </a:t>
            </a:r>
            <a:r>
              <a:rPr lang="en-GB" sz="1400" b="1" dirty="0">
                <a:cs typeface="Arial" pitchFamily="34" charset="0"/>
              </a:rPr>
              <a:t>management </a:t>
            </a:r>
            <a:r>
              <a:rPr lang="en-GB" sz="1400" b="1" dirty="0" smtClean="0">
                <a:cs typeface="Arial" pitchFamily="34" charset="0"/>
              </a:rPr>
              <a:t>development</a:t>
            </a:r>
            <a:endParaRPr lang="nl-NL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 smtClean="0"/>
              <a:t>Making </a:t>
            </a:r>
            <a:r>
              <a:rPr lang="nl-NL" sz="2800" b="1" dirty="0" err="1" smtClean="0"/>
              <a:t>it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work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 err="1" smtClean="0"/>
              <a:t>Steering</a:t>
            </a:r>
            <a:r>
              <a:rPr lang="nl-NL" sz="2000" dirty="0" smtClean="0"/>
              <a:t> </a:t>
            </a:r>
            <a:r>
              <a:rPr lang="nl-NL" sz="2000" dirty="0" err="1" smtClean="0"/>
              <a:t>committee</a:t>
            </a:r>
            <a:r>
              <a:rPr lang="nl-NL" sz="2000" dirty="0" smtClean="0"/>
              <a:t> </a:t>
            </a:r>
            <a:endParaRPr lang="nl-NL" sz="20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 smtClean="0"/>
              <a:t>Multi discipline </a:t>
            </a:r>
            <a:r>
              <a:rPr lang="nl-NL" sz="2000" dirty="0" err="1" smtClean="0"/>
              <a:t>implementation</a:t>
            </a:r>
            <a:r>
              <a:rPr lang="nl-NL" sz="2000" dirty="0" smtClean="0"/>
              <a:t> team, </a:t>
            </a:r>
            <a:r>
              <a:rPr lang="nl-NL" sz="2000" dirty="0" err="1" smtClean="0"/>
              <a:t>themes</a:t>
            </a:r>
            <a:r>
              <a:rPr lang="nl-NL" sz="2000" dirty="0" smtClean="0"/>
              <a:t>:</a:t>
            </a:r>
            <a:endParaRPr lang="nl-NL" sz="2000" dirty="0"/>
          </a:p>
          <a:p>
            <a:pPr marL="717550" lvl="2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ea typeface="+mn-ea"/>
                <a:cs typeface="+mn-cs"/>
              </a:rPr>
              <a:t>Strategic </a:t>
            </a:r>
            <a:r>
              <a:rPr lang="nl-NL" sz="1600" dirty="0" err="1" smtClean="0">
                <a:ea typeface="+mn-ea"/>
                <a:cs typeface="+mn-cs"/>
              </a:rPr>
              <a:t>asset</a:t>
            </a:r>
            <a:r>
              <a:rPr lang="nl-NL" sz="1600" dirty="0" smtClean="0">
                <a:ea typeface="+mn-ea"/>
                <a:cs typeface="+mn-cs"/>
              </a:rPr>
              <a:t> management plan</a:t>
            </a:r>
            <a:endParaRPr lang="nl-NL" sz="1600" dirty="0">
              <a:ea typeface="+mn-ea"/>
              <a:cs typeface="+mn-cs"/>
            </a:endParaRPr>
          </a:p>
          <a:p>
            <a:pPr marL="717550" lvl="2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1600" dirty="0" err="1" smtClean="0">
                <a:ea typeface="+mn-ea"/>
                <a:cs typeface="+mn-cs"/>
              </a:rPr>
              <a:t>Process</a:t>
            </a:r>
            <a:r>
              <a:rPr lang="nl-NL" sz="1600" dirty="0" smtClean="0">
                <a:ea typeface="+mn-ea"/>
                <a:cs typeface="+mn-cs"/>
              </a:rPr>
              <a:t> </a:t>
            </a:r>
            <a:r>
              <a:rPr lang="nl-NL" sz="1600" dirty="0" err="1" smtClean="0">
                <a:ea typeface="+mn-ea"/>
                <a:cs typeface="+mn-cs"/>
              </a:rPr>
              <a:t>and</a:t>
            </a:r>
            <a:r>
              <a:rPr lang="nl-NL" sz="1600" dirty="0" smtClean="0">
                <a:ea typeface="+mn-ea"/>
                <a:cs typeface="+mn-cs"/>
              </a:rPr>
              <a:t> performance management</a:t>
            </a:r>
            <a:endParaRPr lang="nl-NL" sz="1600" dirty="0">
              <a:ea typeface="+mn-ea"/>
              <a:cs typeface="+mn-cs"/>
            </a:endParaRPr>
          </a:p>
          <a:p>
            <a:pPr marL="717550" lvl="2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ea typeface="+mn-ea"/>
                <a:cs typeface="+mn-cs"/>
              </a:rPr>
              <a:t>Management systeem</a:t>
            </a:r>
            <a:endParaRPr lang="nl-NL" sz="1600" dirty="0">
              <a:ea typeface="+mn-ea"/>
              <a:cs typeface="+mn-cs"/>
            </a:endParaRPr>
          </a:p>
          <a:p>
            <a:pPr marL="717550" lvl="2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ea typeface="+mn-ea"/>
                <a:cs typeface="+mn-cs"/>
              </a:rPr>
              <a:t>Risk management</a:t>
            </a:r>
            <a:endParaRPr lang="nl-NL" sz="1600" dirty="0">
              <a:ea typeface="+mn-ea"/>
              <a:cs typeface="+mn-cs"/>
            </a:endParaRPr>
          </a:p>
          <a:p>
            <a:pPr marL="717550" lvl="2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ea typeface="+mn-ea"/>
                <a:cs typeface="+mn-cs"/>
              </a:rPr>
              <a:t>Life </a:t>
            </a:r>
            <a:r>
              <a:rPr lang="nl-NL" sz="1600" dirty="0" err="1" smtClean="0">
                <a:ea typeface="+mn-ea"/>
                <a:cs typeface="+mn-cs"/>
              </a:rPr>
              <a:t>cycle</a:t>
            </a:r>
            <a:r>
              <a:rPr lang="nl-NL" sz="1600" dirty="0" smtClean="0">
                <a:ea typeface="+mn-ea"/>
                <a:cs typeface="+mn-cs"/>
              </a:rPr>
              <a:t> management</a:t>
            </a:r>
            <a:endParaRPr lang="nl-NL" sz="1600" dirty="0">
              <a:ea typeface="+mn-ea"/>
              <a:cs typeface="+mn-cs"/>
            </a:endParaRPr>
          </a:p>
          <a:p>
            <a:pPr marL="717550" lvl="2" indent="-34290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1600" dirty="0" smtClean="0">
                <a:ea typeface="+mn-ea"/>
                <a:cs typeface="+mn-cs"/>
              </a:rPr>
              <a:t>Data </a:t>
            </a:r>
            <a:r>
              <a:rPr lang="nl-NL" sz="1600" dirty="0" err="1" smtClean="0">
                <a:ea typeface="+mn-ea"/>
                <a:cs typeface="+mn-cs"/>
              </a:rPr>
              <a:t>and</a:t>
            </a:r>
            <a:r>
              <a:rPr lang="nl-NL" sz="1600" dirty="0" smtClean="0">
                <a:ea typeface="+mn-ea"/>
                <a:cs typeface="+mn-cs"/>
              </a:rPr>
              <a:t> information management</a:t>
            </a:r>
            <a:endParaRPr lang="nl-NL" sz="1600" dirty="0">
              <a:ea typeface="+mn-ea"/>
              <a:cs typeface="+mn-cs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 smtClean="0"/>
              <a:t>Management team members </a:t>
            </a:r>
            <a:r>
              <a:rPr lang="nl-NL" sz="2000" dirty="0" err="1" smtClean="0"/>
              <a:t>theme</a:t>
            </a:r>
            <a:r>
              <a:rPr lang="nl-NL" sz="2000" dirty="0" smtClean="0"/>
              <a:t> sponsors </a:t>
            </a:r>
            <a:endParaRPr lang="nl-NL" sz="20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 smtClean="0"/>
              <a:t>Training, </a:t>
            </a:r>
            <a:r>
              <a:rPr lang="nl-NL" sz="2000" dirty="0" err="1" smtClean="0"/>
              <a:t>communication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implementation</a:t>
            </a:r>
            <a:r>
              <a:rPr lang="nl-NL" sz="2000" dirty="0" smtClean="0"/>
              <a:t> support</a:t>
            </a:r>
            <a:endParaRPr lang="nl-NL" sz="2000" dirty="0"/>
          </a:p>
          <a:p>
            <a:pPr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l-NL" sz="2000" dirty="0" smtClean="0"/>
              <a:t>Program </a:t>
            </a:r>
            <a:r>
              <a:rPr lang="nl-NL" sz="2000" dirty="0" err="1" smtClean="0"/>
              <a:t>executed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own</a:t>
            </a:r>
            <a:r>
              <a:rPr lang="nl-NL" sz="2000" dirty="0" smtClean="0"/>
              <a:t> </a:t>
            </a:r>
            <a:r>
              <a:rPr lang="nl-NL" sz="2000" dirty="0" err="1" smtClean="0"/>
              <a:t>personnel</a:t>
            </a:r>
            <a:r>
              <a:rPr lang="nl-NL" sz="2000" dirty="0" smtClean="0"/>
              <a:t> </a:t>
            </a:r>
            <a:r>
              <a:rPr lang="nl-NL" sz="2000" dirty="0" err="1" smtClean="0"/>
              <a:t>supported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consultants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82" y="5013176"/>
            <a:ext cx="227238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5917000" cy="418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539750"/>
            <a:ext cx="6445250" cy="719138"/>
          </a:xfrm>
        </p:spPr>
        <p:txBody>
          <a:bodyPr/>
          <a:lstStyle/>
          <a:p>
            <a:r>
              <a:rPr lang="nl-NL" sz="3300" b="1" dirty="0" smtClean="0"/>
              <a:t>The </a:t>
            </a:r>
            <a:r>
              <a:rPr lang="nl-NL" sz="3300" b="1" dirty="0" err="1" smtClean="0"/>
              <a:t>result</a:t>
            </a:r>
            <a:r>
              <a:rPr lang="nl-NL" sz="3300" b="1" dirty="0" smtClean="0"/>
              <a:t>: ISO 55001 </a:t>
            </a:r>
            <a:r>
              <a:rPr lang="nl-NL" sz="3300" b="1" dirty="0" err="1" smtClean="0"/>
              <a:t>certificate</a:t>
            </a:r>
            <a:r>
              <a:rPr lang="nl-NL" sz="3300" b="1" dirty="0" smtClean="0"/>
              <a:t/>
            </a:r>
            <a:br>
              <a:rPr lang="nl-NL" sz="3300" b="1" dirty="0" smtClean="0"/>
            </a:br>
            <a:r>
              <a:rPr lang="nl-NL" sz="3300" dirty="0" smtClean="0">
                <a:solidFill>
                  <a:srgbClr val="5EAECF"/>
                </a:solidFill>
                <a:latin typeface="Lucida Sans Regular" charset="0"/>
                <a:ea typeface="MS PGothic" charset="0"/>
              </a:rPr>
              <a:t>November 26 </a:t>
            </a:r>
            <a:r>
              <a:rPr lang="nl-NL" sz="3300" dirty="0">
                <a:solidFill>
                  <a:srgbClr val="5EAECF"/>
                </a:solidFill>
                <a:latin typeface="Lucida Sans Regular" charset="0"/>
                <a:ea typeface="MS PGothic" charset="0"/>
              </a:rPr>
              <a:t>2015</a:t>
            </a:r>
            <a:endParaRPr lang="en-US" sz="3300" dirty="0">
              <a:solidFill>
                <a:srgbClr val="5EAECF"/>
              </a:solidFill>
              <a:latin typeface="Lucida Sans Regular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3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err="1" smtClean="0"/>
              <a:t>Closing</a:t>
            </a:r>
            <a:r>
              <a:rPr lang="nl-NL" sz="2800" dirty="0" smtClean="0"/>
              <a:t> </a:t>
            </a:r>
            <a:r>
              <a:rPr lang="nl-NL" sz="2800" dirty="0" err="1" smtClean="0"/>
              <a:t>remarks</a:t>
            </a:r>
            <a:endParaRPr lang="nl-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1" y="3628143"/>
            <a:ext cx="4292339" cy="30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4" y="1438275"/>
            <a:ext cx="7407275" cy="43402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ISO 55001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audits </a:t>
            </a:r>
            <a:r>
              <a:rPr lang="nl-NL" dirty="0" err="1" smtClean="0"/>
              <a:t>provide</a:t>
            </a:r>
            <a:r>
              <a:rPr lang="nl-NL" dirty="0" smtClean="0"/>
              <a:t> focus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urgency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interrelated</a:t>
            </a:r>
            <a:r>
              <a:rPr lang="nl-NL" dirty="0" smtClean="0"/>
              <a:t> </a:t>
            </a:r>
            <a:r>
              <a:rPr lang="nl-NL" dirty="0" err="1" smtClean="0"/>
              <a:t>developments</a:t>
            </a:r>
            <a:r>
              <a:rPr lang="nl-NL" dirty="0" smtClean="0"/>
              <a:t> </a:t>
            </a:r>
            <a:r>
              <a:rPr lang="nl-NL" dirty="0" err="1" smtClean="0"/>
              <a:t>necessitate</a:t>
            </a:r>
            <a:r>
              <a:rPr lang="nl-NL" dirty="0" smtClean="0"/>
              <a:t> </a:t>
            </a:r>
            <a:r>
              <a:rPr lang="nl-NL" dirty="0" err="1" smtClean="0"/>
              <a:t>flexible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r>
              <a:rPr lang="nl-NL" dirty="0" smtClean="0"/>
              <a:t>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accept </a:t>
            </a:r>
            <a:r>
              <a:rPr lang="nl-NL" dirty="0" err="1" smtClean="0"/>
              <a:t>iterative</a:t>
            </a:r>
            <a:r>
              <a:rPr lang="nl-NL" dirty="0" smtClean="0"/>
              <a:t> 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“</a:t>
            </a:r>
            <a:r>
              <a:rPr lang="nl-NL" dirty="0" err="1" smtClean="0"/>
              <a:t>dynamic</a:t>
            </a:r>
            <a:r>
              <a:rPr lang="nl-NL" dirty="0" smtClean="0"/>
              <a:t>” AMS </a:t>
            </a:r>
            <a:r>
              <a:rPr lang="nl-NL" dirty="0" err="1" smtClean="0"/>
              <a:t>products</a:t>
            </a:r>
            <a:r>
              <a:rPr lang="nl-NL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initial</a:t>
            </a:r>
            <a:r>
              <a:rPr lang="nl-NL" dirty="0" smtClean="0"/>
              <a:t>  </a:t>
            </a:r>
            <a:r>
              <a:rPr lang="nl-NL" dirty="0" err="1" smtClean="0"/>
              <a:t>certification</a:t>
            </a:r>
            <a:r>
              <a:rPr lang="nl-NL" dirty="0" smtClean="0"/>
              <a:t>, the </a:t>
            </a:r>
            <a:r>
              <a:rPr lang="nl-NL" dirty="0" err="1" smtClean="0"/>
              <a:t>journey</a:t>
            </a:r>
            <a:r>
              <a:rPr lang="nl-NL" dirty="0" smtClean="0"/>
              <a:t> </a:t>
            </a:r>
            <a:r>
              <a:rPr lang="nl-NL" dirty="0" err="1" smtClean="0"/>
              <a:t>continues</a:t>
            </a:r>
            <a:r>
              <a:rPr lang="nl-NL" dirty="0" smtClean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01" y="1963337"/>
            <a:ext cx="2803479" cy="280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98525" y="539750"/>
            <a:ext cx="6445250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9pPr>
          </a:lstStyle>
          <a:p>
            <a:r>
              <a:rPr lang="nl-NL" sz="3200" dirty="0" err="1" smtClean="0"/>
              <a:t>Thank</a:t>
            </a:r>
            <a:r>
              <a:rPr lang="nl-NL" sz="3200" dirty="0" smtClean="0"/>
              <a:t> </a:t>
            </a:r>
            <a:r>
              <a:rPr lang="nl-NL" sz="3200" dirty="0" err="1" smtClean="0"/>
              <a:t>you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your</a:t>
            </a:r>
            <a:r>
              <a:rPr lang="nl-NL" sz="3200" dirty="0" smtClean="0"/>
              <a:t> attention!</a:t>
            </a:r>
            <a:endParaRPr lang="nl-NL" sz="3200" dirty="0"/>
          </a:p>
        </p:txBody>
      </p:sp>
      <p:sp>
        <p:nvSpPr>
          <p:cNvPr id="2" name="Tekstvak 1"/>
          <p:cNvSpPr txBox="1"/>
          <p:nvPr/>
        </p:nvSpPr>
        <p:spPr>
          <a:xfrm>
            <a:off x="6368475" y="6066800"/>
            <a:ext cx="289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boonh@noord-holland.nl</a:t>
            </a:r>
          </a:p>
          <a:p>
            <a:r>
              <a:rPr lang="nl-NL" dirty="0" smtClean="0"/>
              <a:t>+31 6 51197560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1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My background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438275"/>
            <a:ext cx="7810046" cy="4340225"/>
          </a:xfrm>
        </p:spPr>
        <p:txBody>
          <a:bodyPr/>
          <a:lstStyle/>
          <a:p>
            <a:pPr marL="0" indent="0"/>
            <a:r>
              <a:rPr lang="nl-NL" dirty="0" smtClean="0"/>
              <a:t>Past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Implementer</a:t>
            </a:r>
            <a:r>
              <a:rPr lang="nl-NL" dirty="0" smtClean="0"/>
              <a:t> of </a:t>
            </a:r>
            <a:r>
              <a:rPr lang="nl-NL" dirty="0" err="1" smtClean="0"/>
              <a:t>quality</a:t>
            </a:r>
            <a:r>
              <a:rPr lang="nl-NL" dirty="0" smtClean="0"/>
              <a:t> management (Sony Professional Europe)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Consultant in </a:t>
            </a:r>
            <a:r>
              <a:rPr lang="nl-NL" dirty="0" err="1" smtClean="0"/>
              <a:t>asset</a:t>
            </a:r>
            <a:r>
              <a:rPr lang="nl-NL" dirty="0" smtClean="0"/>
              <a:t> management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management (Capgemini)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Implementer</a:t>
            </a:r>
            <a:r>
              <a:rPr lang="nl-NL" dirty="0" smtClean="0"/>
              <a:t> </a:t>
            </a:r>
            <a:r>
              <a:rPr lang="nl-NL" dirty="0" err="1"/>
              <a:t>and</a:t>
            </a:r>
            <a:r>
              <a:rPr lang="nl-NL" dirty="0"/>
              <a:t> practitioner </a:t>
            </a:r>
            <a:r>
              <a:rPr lang="nl-NL" dirty="0" smtClean="0"/>
              <a:t>of </a:t>
            </a:r>
            <a:r>
              <a:rPr lang="nl-NL" dirty="0" err="1" smtClean="0"/>
              <a:t>asset</a:t>
            </a:r>
            <a:r>
              <a:rPr lang="nl-NL" dirty="0" smtClean="0"/>
              <a:t> management (</a:t>
            </a:r>
            <a:r>
              <a:rPr lang="nl-NL" dirty="0" err="1" smtClean="0"/>
              <a:t>TenneT</a:t>
            </a:r>
            <a:r>
              <a:rPr lang="nl-NL" dirty="0" smtClean="0"/>
              <a:t> TSO)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/>
            <a:r>
              <a:rPr lang="nl-NL" dirty="0" err="1" smtClean="0"/>
              <a:t>Current</a:t>
            </a:r>
            <a:r>
              <a:rPr lang="nl-NL" dirty="0" smtClean="0"/>
              <a:t>: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Implementer</a:t>
            </a:r>
            <a:r>
              <a:rPr lang="nl-NL" dirty="0" smtClean="0"/>
              <a:t> of </a:t>
            </a:r>
            <a:r>
              <a:rPr lang="nl-NL" dirty="0" err="1" smtClean="0"/>
              <a:t>quality</a:t>
            </a:r>
            <a:r>
              <a:rPr lang="nl-NL" dirty="0" smtClean="0"/>
              <a:t> management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asset</a:t>
            </a:r>
            <a:r>
              <a:rPr lang="nl-NL" dirty="0" smtClean="0"/>
              <a:t> management (PNH)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Expert member of ISO TC 251 </a:t>
            </a:r>
            <a:r>
              <a:rPr lang="nl-NL" dirty="0" err="1" smtClean="0"/>
              <a:t>Asset</a:t>
            </a:r>
            <a:r>
              <a:rPr lang="nl-NL" dirty="0" smtClean="0"/>
              <a:t>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Member of Dutch ISO 55001 Board of Experts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Co </a:t>
            </a:r>
            <a:r>
              <a:rPr lang="nl-NL" dirty="0" err="1" smtClean="0"/>
              <a:t>founder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board member of </a:t>
            </a:r>
            <a:r>
              <a:rPr lang="nl-NL" dirty="0" err="1" smtClean="0"/>
              <a:t>AssetManagement</a:t>
            </a:r>
            <a:r>
              <a:rPr lang="nl-NL" dirty="0" smtClean="0"/>
              <a:t> the Netherlands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84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c/Map_provinces_Netherlands-en.svg/2000px-Map_provinces_Netherlands-e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46" y="1066585"/>
            <a:ext cx="3295570" cy="39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539750"/>
            <a:ext cx="6731000" cy="719138"/>
          </a:xfrm>
        </p:spPr>
        <p:txBody>
          <a:bodyPr/>
          <a:lstStyle/>
          <a:p>
            <a:r>
              <a:rPr lang="nl-NL" sz="2800" dirty="0" smtClean="0"/>
              <a:t>North-Holland is…</a:t>
            </a:r>
            <a:endParaRPr lang="nl-NL" sz="2800" dirty="0"/>
          </a:p>
        </p:txBody>
      </p:sp>
      <p:sp>
        <p:nvSpPr>
          <p:cNvPr id="5" name="Ovaal 4"/>
          <p:cNvSpPr/>
          <p:nvPr/>
        </p:nvSpPr>
        <p:spPr>
          <a:xfrm>
            <a:off x="3390900" y="1625610"/>
            <a:ext cx="962025" cy="15239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905785" y="4948255"/>
            <a:ext cx="7904386" cy="127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folHlink"/>
                </a:solidFill>
                <a:latin typeface="Lucida Sans Regular" pitchFamily="64" charset="0"/>
              </a:defRPr>
            </a:lvl9pPr>
          </a:lstStyle>
          <a:p>
            <a:r>
              <a:rPr lang="nl-NL" sz="2400" dirty="0" smtClean="0"/>
              <a:t>… </a:t>
            </a:r>
            <a:r>
              <a:rPr lang="nl-NL" sz="2400" dirty="0"/>
              <a:t>more </a:t>
            </a:r>
            <a:r>
              <a:rPr lang="nl-NL" sz="2400" dirty="0" err="1"/>
              <a:t>than</a:t>
            </a:r>
            <a:r>
              <a:rPr lang="nl-NL" sz="2400" dirty="0"/>
              <a:t> </a:t>
            </a:r>
            <a:r>
              <a:rPr lang="nl-NL" sz="2400" dirty="0" smtClean="0"/>
              <a:t>Amsterdam (</a:t>
            </a:r>
            <a:r>
              <a:rPr lang="nl-NL" sz="2400" dirty="0" err="1" smtClean="0"/>
              <a:t>actually</a:t>
            </a:r>
            <a:r>
              <a:rPr lang="nl-NL" sz="2400" dirty="0" smtClean="0"/>
              <a:t>, </a:t>
            </a:r>
            <a:r>
              <a:rPr lang="nl-NL" sz="2400" dirty="0" err="1" smtClean="0"/>
              <a:t>its</a:t>
            </a:r>
            <a:r>
              <a:rPr lang="nl-NL" sz="2400" dirty="0" smtClean="0"/>
              <a:t> </a:t>
            </a:r>
            <a:r>
              <a:rPr lang="nl-NL" sz="2400" dirty="0" err="1" smtClean="0"/>
              <a:t>capital</a:t>
            </a:r>
            <a:r>
              <a:rPr lang="nl-NL" sz="2400" dirty="0" smtClean="0"/>
              <a:t> is Haarlem)</a:t>
            </a:r>
          </a:p>
          <a:p>
            <a:r>
              <a:rPr lang="nl-NL" sz="2400" dirty="0" smtClean="0"/>
              <a:t>…</a:t>
            </a:r>
            <a:r>
              <a:rPr lang="nl-NL" sz="2400" dirty="0"/>
              <a:t> </a:t>
            </a:r>
            <a:r>
              <a:rPr lang="nl-NL" sz="2400" dirty="0" err="1"/>
              <a:t>not</a:t>
            </a:r>
            <a:r>
              <a:rPr lang="nl-NL" sz="2400" dirty="0"/>
              <a:t> half of the </a:t>
            </a:r>
            <a:r>
              <a:rPr lang="nl-NL" sz="2400" dirty="0" smtClean="0"/>
              <a:t>Netherlands (but </a:t>
            </a:r>
            <a:r>
              <a:rPr lang="nl-NL" sz="2400" dirty="0" err="1" smtClean="0"/>
              <a:t>it</a:t>
            </a:r>
            <a:r>
              <a:rPr lang="nl-NL" sz="2400" dirty="0" smtClean="0"/>
              <a:t> is half of Holland)</a:t>
            </a:r>
          </a:p>
          <a:p>
            <a:r>
              <a:rPr lang="nl-NL" sz="2400" dirty="0" smtClean="0"/>
              <a:t>… </a:t>
            </a:r>
            <a:r>
              <a:rPr lang="nl-NL" sz="2400" dirty="0" err="1" smtClean="0"/>
              <a:t>not</a:t>
            </a:r>
            <a:r>
              <a:rPr lang="nl-NL" sz="2400" dirty="0" smtClean="0"/>
              <a:t> </a:t>
            </a:r>
            <a:r>
              <a:rPr lang="nl-NL" sz="2400" dirty="0" err="1" smtClean="0"/>
              <a:t>Deutsch</a:t>
            </a:r>
            <a:r>
              <a:rPr lang="nl-NL" sz="2400" dirty="0" smtClean="0"/>
              <a:t> (but Dutch)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8092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1975993" y="1416620"/>
            <a:ext cx="1582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 smtClean="0">
                <a:latin typeface="+mj-lt"/>
                <a:ea typeface="+mn-ea"/>
              </a:rPr>
              <a:t>625 km </a:t>
            </a:r>
            <a:r>
              <a:rPr lang="nl-NL" dirty="0" err="1" smtClean="0">
                <a:latin typeface="+mj-lt"/>
                <a:ea typeface="+mn-ea"/>
              </a:rPr>
              <a:t>roads</a:t>
            </a:r>
            <a:endParaRPr lang="en-US" dirty="0" smtClean="0">
              <a:latin typeface="+mj-lt"/>
              <a:ea typeface="+mn-ea"/>
            </a:endParaRPr>
          </a:p>
        </p:txBody>
      </p:sp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1975993" y="2006656"/>
            <a:ext cx="2339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390 km </a:t>
            </a:r>
            <a:r>
              <a:rPr lang="nl-NL" dirty="0" err="1" smtClean="0">
                <a:latin typeface="+mj-lt"/>
                <a:ea typeface="+mn-ea"/>
              </a:rPr>
              <a:t>bicycle</a:t>
            </a:r>
            <a:r>
              <a:rPr lang="nl-NL" dirty="0" smtClean="0">
                <a:latin typeface="+mj-lt"/>
                <a:ea typeface="+mn-ea"/>
              </a:rPr>
              <a:t> </a:t>
            </a:r>
            <a:r>
              <a:rPr lang="nl-NL" dirty="0" err="1" smtClean="0">
                <a:latin typeface="+mj-lt"/>
                <a:ea typeface="+mn-ea"/>
              </a:rPr>
              <a:t>paths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1975993" y="2596692"/>
            <a:ext cx="29290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35 </a:t>
            </a:r>
            <a:r>
              <a:rPr lang="nl-NL" dirty="0" smtClean="0">
                <a:latin typeface="+mj-lt"/>
                <a:ea typeface="+mn-ea"/>
              </a:rPr>
              <a:t>km </a:t>
            </a:r>
            <a:r>
              <a:rPr lang="nl-NL" dirty="0" err="1" smtClean="0">
                <a:latin typeface="+mj-lt"/>
                <a:ea typeface="+mn-ea"/>
              </a:rPr>
              <a:t>dedicated</a:t>
            </a:r>
            <a:r>
              <a:rPr lang="nl-NL" dirty="0" smtClean="0">
                <a:latin typeface="+mj-lt"/>
                <a:ea typeface="+mn-ea"/>
              </a:rPr>
              <a:t> bus </a:t>
            </a:r>
            <a:r>
              <a:rPr lang="nl-NL" dirty="0" err="1" smtClean="0">
                <a:latin typeface="+mj-lt"/>
                <a:ea typeface="+mn-ea"/>
              </a:rPr>
              <a:t>lanes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1975993" y="3186728"/>
            <a:ext cx="2595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432 </a:t>
            </a:r>
            <a:r>
              <a:rPr lang="nl-NL" dirty="0" err="1" smtClean="0">
                <a:latin typeface="+mj-lt"/>
                <a:ea typeface="+mn-ea"/>
              </a:rPr>
              <a:t>static</a:t>
            </a:r>
            <a:r>
              <a:rPr lang="nl-NL" dirty="0" smtClean="0">
                <a:latin typeface="+mj-lt"/>
                <a:ea typeface="+mn-ea"/>
              </a:rPr>
              <a:t> </a:t>
            </a:r>
            <a:r>
              <a:rPr lang="nl-NL" dirty="0" err="1" smtClean="0">
                <a:latin typeface="+mj-lt"/>
                <a:ea typeface="+mn-ea"/>
              </a:rPr>
              <a:t>constructions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488454" name="Text Box 6"/>
          <p:cNvSpPr txBox="1">
            <a:spLocks noChangeArrowheads="1"/>
          </p:cNvSpPr>
          <p:nvPr/>
        </p:nvSpPr>
        <p:spPr bwMode="auto">
          <a:xfrm>
            <a:off x="1975993" y="4366800"/>
            <a:ext cx="2787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54 </a:t>
            </a:r>
            <a:r>
              <a:rPr lang="nl-NL" dirty="0" err="1" smtClean="0">
                <a:latin typeface="+mj-lt"/>
                <a:ea typeface="+mn-ea"/>
              </a:rPr>
              <a:t>dynamic</a:t>
            </a:r>
            <a:r>
              <a:rPr lang="nl-NL" dirty="0" smtClean="0">
                <a:latin typeface="+mj-lt"/>
                <a:ea typeface="+mn-ea"/>
              </a:rPr>
              <a:t> </a:t>
            </a:r>
            <a:r>
              <a:rPr lang="nl-NL" dirty="0" err="1" smtClean="0">
                <a:latin typeface="+mj-lt"/>
                <a:ea typeface="+mn-ea"/>
              </a:rPr>
              <a:t>constructions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488455" name="Text Box 7"/>
          <p:cNvSpPr txBox="1">
            <a:spLocks noChangeArrowheads="1"/>
          </p:cNvSpPr>
          <p:nvPr/>
        </p:nvSpPr>
        <p:spPr bwMode="auto">
          <a:xfrm>
            <a:off x="1975993" y="4956836"/>
            <a:ext cx="1210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10 </a:t>
            </a:r>
            <a:r>
              <a:rPr lang="nl-NL" dirty="0" err="1" smtClean="0">
                <a:latin typeface="+mj-lt"/>
                <a:ea typeface="+mn-ea"/>
              </a:rPr>
              <a:t>sluices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1975993" y="3776764"/>
            <a:ext cx="2095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250 km </a:t>
            </a:r>
            <a:r>
              <a:rPr lang="nl-NL" dirty="0" err="1" smtClean="0">
                <a:latin typeface="+mj-lt"/>
                <a:ea typeface="+mn-ea"/>
              </a:rPr>
              <a:t>waterways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488457" name="Rectangle 9"/>
          <p:cNvSpPr>
            <a:spLocks noGrp="1" noChangeArrowheads="1"/>
          </p:cNvSpPr>
          <p:nvPr>
            <p:ph type="title"/>
          </p:nvPr>
        </p:nvSpPr>
        <p:spPr>
          <a:xfrm>
            <a:off x="898525" y="539750"/>
            <a:ext cx="7588250" cy="719138"/>
          </a:xfrm>
        </p:spPr>
        <p:txBody>
          <a:bodyPr/>
          <a:lstStyle/>
          <a:p>
            <a:r>
              <a:rPr lang="nl-NL" sz="2800" dirty="0" err="1" smtClean="0"/>
              <a:t>Province</a:t>
            </a:r>
            <a:r>
              <a:rPr lang="nl-NL" sz="2800" dirty="0" smtClean="0"/>
              <a:t> of North-</a:t>
            </a:r>
            <a:r>
              <a:rPr lang="nl-NL" sz="2800" dirty="0" err="1" smtClean="0"/>
              <a:t>Holland’s</a:t>
            </a:r>
            <a:r>
              <a:rPr lang="nl-NL" sz="2800" dirty="0" smtClean="0"/>
              <a:t> </a:t>
            </a:r>
            <a:r>
              <a:rPr lang="nl-NL" sz="2800" dirty="0" err="1" smtClean="0"/>
              <a:t>assets</a:t>
            </a:r>
            <a:r>
              <a:rPr lang="nl-NL" sz="2800" dirty="0" smtClean="0"/>
              <a:t> at a </a:t>
            </a:r>
            <a:r>
              <a:rPr lang="nl-NL" sz="2800" dirty="0" err="1" smtClean="0"/>
              <a:t>glance</a:t>
            </a:r>
            <a:endParaRPr lang="en-US" sz="2800" dirty="0"/>
          </a:p>
        </p:txBody>
      </p:sp>
      <p:pic>
        <p:nvPicPr>
          <p:cNvPr id="488458" name="Picture 10" descr="N205_RSR_20090606_022050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21370"/>
            <a:ext cx="11525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9" name="Picture 11" descr="N240_FPL_001773_20080227 - 080007801054-00825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97632"/>
            <a:ext cx="1152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60" name="Picture 12" descr="focus Zuidtangent 001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02457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61" name="Afbeelding 4" descr="cid:image001.jpg@01CA6940.26E75A40"/>
          <p:cNvPicPr preferRelativeResize="0">
            <a:picLocks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77132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62" name="Picture 2" descr="C:\Documents and Settings\S Lenos\Mijn documenten\Mijn afbeeldingen\Foto's Provincie\Baggeren december 2009\IMGP8847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53395"/>
            <a:ext cx="11525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63" name="Picture 1028" descr="C:\Documents and Settings\S Lenos\Mijn documenten\Mijn werkbestanden\Provincie\Foto's Provincie\Presentatie B&amp;U\Cruquiusbrug.jp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64582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64" name="Picture 3" descr="C:\Documents and Settings\S Lenos\Mijn documenten\Mijn afbeeldingen\Foto's Provincie\Presentatie B&amp;U\DSCF0024.JPG"/>
          <p:cNvPicPr preferRelativeResize="0"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77357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995661" y="5546871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latin typeface="+mj-lt"/>
                <a:ea typeface="+mn-ea"/>
              </a:rPr>
              <a:t>2</a:t>
            </a:r>
            <a:r>
              <a:rPr lang="nl-NL" dirty="0" smtClean="0">
                <a:latin typeface="+mj-lt"/>
                <a:ea typeface="+mn-ea"/>
              </a:rPr>
              <a:t> tunnels</a:t>
            </a:r>
            <a:endParaRPr lang="en-US" dirty="0">
              <a:latin typeface="+mj-lt"/>
              <a:ea typeface="+mn-ea"/>
            </a:endParaRPr>
          </a:p>
        </p:txBody>
      </p:sp>
      <p:sp>
        <p:nvSpPr>
          <p:cNvPr id="2" name="AutoShape 2" descr="data:image/jpeg;base64,/9j/4AAQSkZJRgABAQAAAQABAAD/2wCEAAkGBxAQDxQPEBQUFRUUFA8UFBUQFBAQFBQUFBQWFhQVFRQYHCggGBolHBQUITEhJSkrLi4uGB8zODMsNygtLisBCgoKDg0OFxAQGiwcHBwsLCwsLCwsLCwsLCwsLCwsLCwsLCwsLCwsLCwsLCwrLCwsKywsLCwsLCwsLCssLCwrK//AABEIALcBEwMBIgACEQEDEQH/xAAcAAABBQEBAQAAAAAAAAAAAAABAAIDBAUGBwj/xABHEAABAwIDBAYFCAYJBQAAAAABAAIRAxIEITEFQVFhBhMicYGRMqGxwdEHFDNCUnKSoiNTYsLh8BUWFyRDY7LS8VRzgoOT/8QAGQEBAQEBAQEAAAAAAAAAAAAAAAECAwQF/8QAIREBAQACAQQDAQEAAAAAAAAAAAECERIDFCExE0FRYQT/2gAMAwEAAhEDEQA/AOShG1PhGF918EyEoUlqUIGQjCfCUIpkIwnwkAgbCUJ8IwgZCMJ8JQgbCICdCMIpsIgJwCMIbNhOARhOAQ2aAiAnBqcAimAJwCdCICgaAnQjCdCgaAjCdCICAQiAiAnQimgIwnAJ0IGQnBqMJwCim2pQpIStRpHCSlhJBgQjCktRtW3BHalapLUbUEUIwpLUg1URwjCktStQMhKFJCUKBkIwnwjCBgCMJ1qMIpsIwnAIwgbCICdCICBsJwCcAjCKbCICcAiAhs2EQE6E6EU2EYTgEQFkABGE4BODUDQEYToRARQARATgEQFFABGE4BGEUyElJCSKwrUbVJajatuCK1G1SWo2oIrUrVLajaghtRtUtqVqoitRhSWo2oIoRtUlqNqCO1K1SWo2qCO1G1SWpWoGQjan2o2oGBqMJ9qdaiowE6E8NRDVNhgCICeGp1qKYGp1qcGpwaopkIgJ8JwagZajCeGp1qiow1OhPtRDUDIRAUlqUKNQy1JRnFUxlPkCUVOUa41m2o2qW1G1b286G1G1S2o2K7ENqVqntStTYgtRtU1qVibENiVqnsSsTYhtStVgMQtTa6Q2o2qW1K1NiK1G1S2o2qbEVqIapQ1G1NmkVqNqlDUbEVEGp1qlDEQxNmkQaiGqWxODVNrpEGohqlDUbU2Iw1ENUkcU11Zg1PsI5znKzcpGpjaQajaoXY1g0k+pRPxx3AD1rF6uMbnSyv0uhqY+o1upCzaldx1J9iiWL1vx0nQ/V6rjh9UeJ+CpVqznanw3eSY5wAk+tZGP2wB2aXacchwXLPqftd8OnPqNZJcscMXdp7nlx1IcQPAILl8n8deH9dxYjYujfsYfqaw+4/DuHrcCq9XZTRvrN+9RqH8zZC9M/wBODw3/AC5sWxGxdaOj2E/6iPvFjT61YZ0RonSq491hV7nA7XqfjirEbF2builAODDWcHHQGwE9w3qT+p1L9Y/yar3OB22biLErF256H0v1j/y/BL+qFH7dT8nwTucDts3E2JWLtj0RofbqebP9qB6K0B9ap5s/2qdzgdtm4m1K1dqejGH4v/EPgm/1dw43O/Enc4L2ubjbUrV2LthYcfVPi5yZ/RFD7H5n/FTucTtcnJWohq6PE4XD0wXOa0AbzJWJi9p0mgwxstrCmYIyYQHdZppBC1OvL6iX/PZ7qANTgxRVNpMEuINt72NLA5826nIZZ3eSy6+2KZeWiYDWuu7UQQTnw09avy38Ph/ratQlo3jzC587YoxMu3ZFpnPIZJp2zSEA3AlwbBEHMSCeSl6t/FnRn66HrWcR7UDiWcT5LmnbcbmWscQAXOPZENkidc9JWdV2hWeQ1rsjVqDW3ICWiQNFn5MmvhxdocU3gfUEDjP2fMrk8BtOsBTDy0h5qiTM9nmqX9K13tc++LG03Q0NAJc6DKnLO/bXx4T6dscW7kFm4zbJa+mxpDr3EEhwEQOS5R3XPYHNL3Of17Tm45CIHAb1YwWz3F9NzWPkFt9waxoABHZGp3LNt+61MZ9R1pcTqfPNNKD6gaJcQO8gLPxG2sOzWo0ng3texcrXXS+lKwK/Sen9RpPMwAsjF9IMQ/IFrB+zr55rNzi8K7GviGMEvcAOZAWLjektJuTJcfILk6lRzjL3SeZJQB4epYudbmEaGL2vWqmM+Q/gruzsNa2XZuOp9yr4DC29p2pHktOnoszzWvRJIpLaPeQnKMFOXNTXCUjgqR1Yw97W/BPCdKDldqbIpdeajbmOaxpBY9zYJfaByG6BrJUlWvj/AJs9tFzw8EGnVua5jxIlpDwRpOm8Ky/BNdjH1DJIpsyudbJc7OJ4NCkwuAbQDw1zyHGQ1zrmtP7Kzsk24zE9LdsUDbUcyf8AOoDPuLSJ8EG/KTtFnpUsO/uFWn+8V39bCMqsDKjWvB1DgD/wuQ290IyL8Kf/AFuP+lx9h81ZVqkz5WMQPTwbD9ys4e1ilb8rjPr4OoPu1WO/dC4vE4dzSWuBBGRBEEHgQqrqXJXVTceiM+VvCH0qGIHhTP7ye35U9nnUVh3sb/uXl76SrVKQTyPW/wC0vZx+tUHfTPuJTf7Qtm/rXDvpVfcF44+gOAUD6Uf8lNmnrm2OmGzq1ItbWzkEA06wzHe3hK5Otj8K97ndd6TYgtfE8dOQXFuzGWXt8SVCZG9bx6lnpi9OX27yttKg5tNprNNt8l9NzhLtTbxnPxVWri8N6IrC0sFN3YdJABzHDUrjL3KxgMPWrvspNuO/cGji4nIBa+bJPijqsPi8I0QajTm09ik5p7J35ZrRdRp4kdZTZUcC0tBawweYJ3rHpbAcwWkCq+Af0Yc8BxJFsjuBkr0qhhzkGiJiGwZGQEATks3q321OnHDVtmOAgUsQBaGm1o7TRxVGrjKNF3apVA5ry613ZLXEQZB07l7BgdmNZ+kqQYk5+i2N/NeH7YxRrVn1T9dz3fiJKTqZUvTkTHbOGzHUSJmHPMA8hGWqc3pI1ohlGm0fzC5+o3NRuEKc6vCN6p0ornQsaP2W/FVK226ztaj/AAJb/phY3WFG48VnbWlx+InMyeZl3tTDW71Wu5ps81NiwaqTa7RqJ8Y9yrwEZCbXSU1xuBHr+Cv7LZJuPgssOWvs05DxQbTNVK0qu1ymaVvFipAkm3JLSPeE4JoTgubR6ITQjKDOon+8Ve6mPW/4qy5VcN9NWPNg9U+9WSCsteji1NLUV5rt/bZrYis3rKjG0X2XU6kUwIEl9MHtZ8/BS3TWM3XXdI9gMxTScm1AOy+Pyu4j2LzDGUH0qjqdQEOaYI/nUL1rYT78NTJeHuDGhzmkkEgZlZfS/o/19I1WD9KwE5avaNW8zw/itY5MZR5XUKqVYV+tTVKpTK6aYU3qBwVx1Eb/AFKJ9sb/AFQpxXakW8Ph3qJzCTAEk6AZk9y1MDgXVxc3ssmL3mGzvAy7R5D1LYw+Hp0cqQM5g1HRee6PQHd4kqaN6ZGF2HaL8RI39W0w7L7bvq9wz+6uj2VtGoxgp0G02NiYDWjxJOpzWXjHW03HkVLsHFMLS4yYAAGgJPE7ojTfO5XUTddGNoYsC572sbxDWkmNzW7/AHLteiFTrcP1pHaLntk5khpyleaVqznm5x5cABwAGQC9H6BGMFP+ZU9yzlJprG+UvTTH9RgKztC5tje9/Z9hJ8F4XVBJyB8F6V8rG0JFHDji6q7wBa32vXm5sHpZyYgZeM8FZ4my+bpXqYd32XeR/ngq1WkeB8iFaxbGiC3QgHjxHuVN6xvbeteFYhJSAKUsWMstN44q0p9AMLoeSBnm0TB3GN44hPNJN6tNxeJVaZYYOm4tzBHEKOU68jLdwOY8kyTuVSkFr7Pdpwz9cfBZTNFpYXQLUrNjZYVKFUpPVhpXSOVTSio5SWke6DGU/tD1p3z2l9r2rGBP8gKQv5+xcdttT5+ycjl3O+Cd8+p/a/K/4LKbUPEqtg+tuqdY4kF/6PMGGWj3ymxqYGu2+sSQJe2Jy/w2q6KjeIXP7NoGnSDX5uueSczq4kZnlb5K408J9ai7Ynymbadh8M2lRcQ+sSLmSHBrYmCMwSSB5rzjZwr0Wyym17nuDRIlxkPJBggxvM5aL0LpVsQ1g6uar2inSebRoSwOcDd9XNc30eZTpj63aEuZWa12oyc0mC3vGSt9GN8u1+T/AGQcLhZqvLqlSHvB9FuuQ9pPwXSmszisLAdqm0g5EbnXDhqddFL82UHF9L9iupVXVaTHOpvIIsAJa52rbQZiQc4jNcrVw1c5ChW/+T/avXvmo/4T/mwA7+Oa1M2eLxd2ysUdMPW/CpcNstrO1WBL/wBWZaG/f3k8hlzOi9mZhxEQFGdlUSS402EkySWtJPiQrzTi8neZjTIAACAABuAGQHIJdWeC9hZs+m0SGtH/AItWNhKr21+rqVcO4FphlMdXUDgRq250tic8s05HF5HtHagw9YsDaVWAA4VA9zbjqBBEwIz490q7gccyq0NYynTiezSaWt78yc/4LF6aUKjMfX6xtpNR7hzY49gjlHsW78k9GcWXESG06hz01a395S37ejGTjYtMw7jo0nuBK9B6FU3NwkPBaesfk4WnMDOCtYNzOY8CmVajWtLnEQAT4JvbhJp5D032h1uOrEz2SGNBBENYI9Zk+K5HEVyXC3ctDadc1H1KhmXOe4yCMySfBZDDll3Ld1rRN+25TwPzimHUj+kawzTIAuFMS4tdOZ1MQsRzlLQxDmOY5p0cDmJGR3jeOSfj6IFV1pkE3AtkDtCcgQDAmPBZ01uqd8FPZWkweCBoodVms3HbUysSFyaLvZ/FAM5ogHiscGucMcDcRyJUQnjwU5B4pthWpGbYa3RXsMTkqbqZaeI18FoUSCJCsiXJcw7tyuMKzWEqwyvxyXWTTnV2UVUNVFVHtzQNEG01IAkuDZobCkaExYtLpRQOK+bDiW3yA27h7p4q6G/aixufn/PqTm/zonEjWR4Z6qDO6R4d1TBYimz0nUazRzJYcvHReJ4cl1FtRvateGEOhxAfOY36wvoAkc/JeUbP2QwbRxGHEhnzhkejGbhUAGeoBPgOS6YMZvQ+juENLC0mO1DZPIuJdHrWmGoX9wTamLawEuOkZNicyBp4rFvltKGJFqpvx9OYDpPI/FUqm2mDQEqbXTYIga89+5TNjisBmOxFT6Om6ONpjzOSjqPq/wCJWps5B158mSpteLfq1ABqPYsmu/DNeKgDLhdBa0T2vSzA3rMfXoDV1SoeUUx65KhftFo9Cmwc3A1D+bL1Iunmnyl4sVdovI0DKTRPIT4arQ+S3FdXinNloD6TxLpiQWGI3lUds0HYzarmmIuYHkACWsaC7TuhSYakcNtGnh57AuNP7rw6Aec5eC3YTL29Tq49m+o48qYgeZj2KpU2lTGjJ5vJcfcsglMJXPS7Y/yh7RLqDKTWNl7xmGtBgDIAgbyWrhsZgDRqPouMlp1bocpXoePwIqvpPJjqn3xrORHtg+C4rpFhajMRUcQ61zpDoNpnTNbjNZ7MPcwOEkC67lJEFKm4gFpzjQzuO6PAp2EqgS0mJmIEzy1QIW5GKcymXaeJOQHemVAJgGecR5JFKFrSGEIFPKaVNLsxEIwgobTNFzbd4zHvCgY8tOXiE9pjNS1GXC4eITQnw9cOHPgppWTEGRqreHxMmDktSpYtBiSeCktI95vHA+JRDuQ9qxXbXG4eZUL9sO3ALzbdeNa21Kh6ipBj9G/MQI7JXjDq28nXWV6PiMe57S12YIII3EHULPodGab/AEMMTO8B8ee5axy0lxb/AEe2ox2EouqPbdYAcxuyGXGAFfftZg0k+QXLnoCzWoG0h+3Vg+QJTB0P2fTM/OaxPDDwPzOap4XTpam3OA8yuM2VjHf0piLcyXXgAEm6wDLweVonD06f0Jc7niS9/qpvao8LTsqGsD2y4OJbeAIFoDSXFw8SVrG69plPyOibhsZUE2uA4vIpj1wo3YJo+lxDO6ndVPnkPWs/G411V1xyyGQL3ePaJVYuWG2qa2Fbo2pU++4Ux5NzTXbYc36JlOnzawF34nSVlqLFUBUYWEkA72G0juKDQr4+o/03ud3kx5KuXLAfsA/VxFYd7p+Cru2Pim+hVa7/ALjBPmQVdT9Z3/HTKttHFClRfU1ta50cSBkPOFiuqbQY3K1/K1gHgQ4KlidqVqlEtcJdIuptoVcodlL5I3Aq8Tk0OimG/Rmu7N75F3jLvMz5LP21I2rhzuIpgfidPuTsBtYUaTKc2kDO7D1fSPpT2hOair4jD1q7K1TECWCAGUqrN85kkq/e0+tOulKVmHbuGietb+afKEqW2cO8SKjR97snyOazqtbaDisfpWCcHUA3mkPOoxXmY6kdKjD3Oas3b+KFopRNwubpBcwyGzORyBQZGx9hHqqriWEua0NLxkzUuIPiFiVGwSJBgnMTB7lpYna7nUG0R+0XnjJJA8iFlldY5kgUU0laQimopqyEkUigiipKVS0+1RIoJsRS3jRViFaw1T6p0OiZiKVp5JSVG2s8ZApJkIqLp7mNhtb9NiKbOTTefLJL+4U/1tU/gb7isAvSlcnRv/06xn0NCmzmRe7zVXEbbxFT0qjo4N7A9SygiCiJnVCcyfPNC5RSiCgkuQlNlKUD5SlMlKUD5SJTJSuVDpQlCUi5AShKbchKBxKgq4Wm/wBJjD3tafapU57CDDgR3gj2oKDtjYY/4TfAR7FWqdHcMfqkdz3+8rVcgrupqOaxWyqtGoDhWlzIBcHlhBIOmecQqvSStT7DWMse0kuAawZERBI1W7trajaDMs3nQcOZXEVahcS5xknMlak2zfCMCNEUkFtkpQKSSAFBEoKBIIlJFBJJJAlcovDxadfaFTlJriDIRErsO6co80lYbiGkZ5IK+Dy9DBRuSSXF1GUpSSQFFBJAZSlJJALkZSSQGUJSSQAlNlFJAgVYwOEfWqCnTAJPEwOZSSQdjgtk0MFTNaqbnDV0SBya33+xc7tzbr8T2fRpzk3UngXH3JJKKyIlVdp45tCmXHXd3pJKxHCYzEuqvL3an1clAkku7kCCSSAJIJLIKCSSBFBJJFJCUkkCSSSQJJJJFf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data:image/jpeg;base64,/9j/4AAQSkZJRgABAQAAAQABAAD/2wCEAAkGBxAQDxQPEBQUFRUUFA8UFBUQFBAQFBQUFBQWFhQVFRQYHCggGBolHBQUITEhJSkrLi4uGB8zODMsNygtLisBCgoKDg0OFxAQGiwcHBwsLCwsLCwsLCwsLCwsLCwsLCwsLCwsLCwsLCwsLCwrLCwsKywsLCwsLCwsLCssLCwrK//AABEIALcBEwMBIgACEQEDEQH/xAAcAAABBQEBAQAAAAAAAAAAAAABAAIDBAUGBwj/xABHEAABAwIDBAYFCAYJBQAAAAABAAIRAxIEITEFQVFhBhMicYGRMqGxwdEHFDNCUnKSoiNTYsLh8BUWFyRDY7LS8VRzgoOT/8QAGQEBAQEBAQEAAAAAAAAAAAAAAAECAwQF/8QAIREBAQACAQQDAQEAAAAAAAAAAAECERIDFCExE0FRYQT/2gAMAwEAAhEDEQA/AOShG1PhGF918EyEoUlqUIGQjCfCUIpkIwnwkAgbCUJ8IwgZCMJ8JQgbCICdCMIpsIgJwCMIbNhOARhOAQ2aAiAnBqcAimAJwCdCICgaAnQjCdCgaAjCdCICAQiAiAnQimgIwnAJ0IGQnBqMJwCim2pQpIStRpHCSlhJBgQjCktRtW3BHalapLUbUEUIwpLUg1URwjCktStQMhKFJCUKBkIwnwjCBgCMJ1qMIpsIwnAIwgbCICdCICBsJwCcAjCKbCICcAiAhs2EQE6E6EU2EYTgEQFkABGE4BODUDQEYToRARQARATgEQFFABGE4BGEUyElJCSKwrUbVJajatuCK1G1SWo2oIrUrVLajaghtRtUtqVqoitRhSWo2oIoRtUlqNqCO1K1SWo2qCO1G1SWpWoGQjan2o2oGBqMJ9qdaiowE6E8NRDVNhgCICeGp1qKYGp1qcGpwaopkIgJ8JwagZajCeGp1qiow1OhPtRDUDIRAUlqUKNQy1JRnFUxlPkCUVOUa41m2o2qW1G1b286G1G1S2o2K7ENqVqntStTYgtRtU1qVibENiVqnsSsTYhtStVgMQtTa6Q2o2qW1K1NiK1G1S2o2qbEVqIapQ1G1NmkVqNqlDUbEVEGp1qlDEQxNmkQaiGqWxODVNrpEGohqlDUbU2Iw1ENUkcU11Zg1PsI5znKzcpGpjaQajaoXY1g0k+pRPxx3AD1rF6uMbnSyv0uhqY+o1upCzaldx1J9iiWL1vx0nQ/V6rjh9UeJ+CpVqznanw3eSY5wAk+tZGP2wB2aXacchwXLPqftd8OnPqNZJcscMXdp7nlx1IcQPAILl8n8deH9dxYjYujfsYfqaw+4/DuHrcCq9XZTRvrN+9RqH8zZC9M/wBODw3/AC5sWxGxdaOj2E/6iPvFjT61YZ0RonSq491hV7nA7XqfjirEbF2builAODDWcHHQGwE9w3qT+p1L9Y/yar3OB22biLErF256H0v1j/y/BL+qFH7dT8nwTucDts3E2JWLtj0RofbqebP9qB6K0B9ap5s/2qdzgdtm4m1K1dqejGH4v/EPgm/1dw43O/Enc4L2ubjbUrV2LthYcfVPi5yZ/RFD7H5n/FTucTtcnJWohq6PE4XD0wXOa0AbzJWJi9p0mgwxstrCmYIyYQHdZppBC1OvL6iX/PZ7qANTgxRVNpMEuINt72NLA5826nIZZ3eSy6+2KZeWiYDWuu7UQQTnw09avy38Ph/ratQlo3jzC587YoxMu3ZFpnPIZJp2zSEA3AlwbBEHMSCeSl6t/FnRn66HrWcR7UDiWcT5LmnbcbmWscQAXOPZENkidc9JWdV2hWeQ1rsjVqDW3ICWiQNFn5MmvhxdocU3gfUEDjP2fMrk8BtOsBTDy0h5qiTM9nmqX9K13tc++LG03Q0NAJc6DKnLO/bXx4T6dscW7kFm4zbJa+mxpDr3EEhwEQOS5R3XPYHNL3Of17Tm45CIHAb1YwWz3F9NzWPkFt9waxoABHZGp3LNt+61MZ9R1pcTqfPNNKD6gaJcQO8gLPxG2sOzWo0ng3texcrXXS+lKwK/Sen9RpPMwAsjF9IMQ/IFrB+zr55rNzi8K7GviGMEvcAOZAWLjektJuTJcfILk6lRzjL3SeZJQB4epYudbmEaGL2vWqmM+Q/gruzsNa2XZuOp9yr4DC29p2pHktOnoszzWvRJIpLaPeQnKMFOXNTXCUjgqR1Yw97W/BPCdKDldqbIpdeajbmOaxpBY9zYJfaByG6BrJUlWvj/AJs9tFzw8EGnVua5jxIlpDwRpOm8Ky/BNdjH1DJIpsyudbJc7OJ4NCkwuAbQDw1zyHGQ1zrmtP7Kzsk24zE9LdsUDbUcyf8AOoDPuLSJ8EG/KTtFnpUsO/uFWn+8V39bCMqsDKjWvB1DgD/wuQ290IyL8Kf/AFuP+lx9h81ZVqkz5WMQPTwbD9ys4e1ilb8rjPr4OoPu1WO/dC4vE4dzSWuBBGRBEEHgQqrqXJXVTceiM+VvCH0qGIHhTP7ye35U9nnUVh3sb/uXl76SrVKQTyPW/wC0vZx+tUHfTPuJTf7Qtm/rXDvpVfcF44+gOAUD6Uf8lNmnrm2OmGzq1ItbWzkEA06wzHe3hK5Otj8K97ndd6TYgtfE8dOQXFuzGWXt8SVCZG9bx6lnpi9OX27yttKg5tNprNNt8l9NzhLtTbxnPxVWri8N6IrC0sFN3YdJABzHDUrjL3KxgMPWrvspNuO/cGji4nIBa+bJPijqsPi8I0QajTm09ik5p7J35ZrRdRp4kdZTZUcC0tBawweYJ3rHpbAcwWkCq+Af0Yc8BxJFsjuBkr0qhhzkGiJiGwZGQEATks3q321OnHDVtmOAgUsQBaGm1o7TRxVGrjKNF3apVA5ry613ZLXEQZB07l7BgdmNZ+kqQYk5+i2N/NeH7YxRrVn1T9dz3fiJKTqZUvTkTHbOGzHUSJmHPMA8hGWqc3pI1ohlGm0fzC5+o3NRuEKc6vCN6p0ornQsaP2W/FVK226ztaj/AAJb/phY3WFG48VnbWlx+InMyeZl3tTDW71Wu5ps81NiwaqTa7RqJ8Y9yrwEZCbXSU1xuBHr+Cv7LZJuPgssOWvs05DxQbTNVK0qu1ymaVvFipAkm3JLSPeE4JoTgubR6ITQjKDOon+8Ve6mPW/4qy5VcN9NWPNg9U+9WSCsteji1NLUV5rt/bZrYis3rKjG0X2XU6kUwIEl9MHtZ8/BS3TWM3XXdI9gMxTScm1AOy+Pyu4j2LzDGUH0qjqdQEOaYI/nUL1rYT78NTJeHuDGhzmkkEgZlZfS/o/19I1WD9KwE5avaNW8zw/itY5MZR5XUKqVYV+tTVKpTK6aYU3qBwVx1Eb/AFKJ9sb/AFQpxXakW8Ph3qJzCTAEk6AZk9y1MDgXVxc3ssmL3mGzvAy7R5D1LYw+Hp0cqQM5g1HRee6PQHd4kqaN6ZGF2HaL8RI39W0w7L7bvq9wz+6uj2VtGoxgp0G02NiYDWjxJOpzWXjHW03HkVLsHFMLS4yYAAGgJPE7ojTfO5XUTddGNoYsC572sbxDWkmNzW7/AHLteiFTrcP1pHaLntk5khpyleaVqznm5x5cABwAGQC9H6BGMFP+ZU9yzlJprG+UvTTH9RgKztC5tje9/Z9hJ8F4XVBJyB8F6V8rG0JFHDji6q7wBa32vXm5sHpZyYgZeM8FZ4my+bpXqYd32XeR/ngq1WkeB8iFaxbGiC3QgHjxHuVN6xvbeteFYhJSAKUsWMstN44q0p9AMLoeSBnm0TB3GN44hPNJN6tNxeJVaZYYOm4tzBHEKOU68jLdwOY8kyTuVSkFr7Pdpwz9cfBZTNFpYXQLUrNjZYVKFUpPVhpXSOVTSio5SWke6DGU/tD1p3z2l9r2rGBP8gKQv5+xcdttT5+ycjl3O+Cd8+p/a/K/4LKbUPEqtg+tuqdY4kF/6PMGGWj3ymxqYGu2+sSQJe2Jy/w2q6KjeIXP7NoGnSDX5uueSczq4kZnlb5K408J9ai7Ynymbadh8M2lRcQ+sSLmSHBrYmCMwSSB5rzjZwr0Wyym17nuDRIlxkPJBggxvM5aL0LpVsQ1g6uar2inSebRoSwOcDd9XNc30eZTpj63aEuZWa12oyc0mC3vGSt9GN8u1+T/AGQcLhZqvLqlSHvB9FuuQ9pPwXSmszisLAdqm0g5EbnXDhqddFL82UHF9L9iupVXVaTHOpvIIsAJa52rbQZiQc4jNcrVw1c5ChW/+T/avXvmo/4T/mwA7+Oa1M2eLxd2ysUdMPW/CpcNstrO1WBL/wBWZaG/f3k8hlzOi9mZhxEQFGdlUSS402EkySWtJPiQrzTi8neZjTIAACAABuAGQHIJdWeC9hZs+m0SGtH/AItWNhKr21+rqVcO4FphlMdXUDgRq250tic8s05HF5HtHagw9YsDaVWAA4VA9zbjqBBEwIz490q7gccyq0NYynTiezSaWt78yc/4LF6aUKjMfX6xtpNR7hzY49gjlHsW78k9GcWXESG06hz01a395S37ejGTjYtMw7jo0nuBK9B6FU3NwkPBaesfk4WnMDOCtYNzOY8CmVajWtLnEQAT4JvbhJp5D032h1uOrEz2SGNBBENYI9Zk+K5HEVyXC3ctDadc1H1KhmXOe4yCMySfBZDDll3Ld1rRN+25TwPzimHUj+kawzTIAuFMS4tdOZ1MQsRzlLQxDmOY5p0cDmJGR3jeOSfj6IFV1pkE3AtkDtCcgQDAmPBZ01uqd8FPZWkweCBoodVms3HbUysSFyaLvZ/FAM5ogHiscGucMcDcRyJUQnjwU5B4pthWpGbYa3RXsMTkqbqZaeI18FoUSCJCsiXJcw7tyuMKzWEqwyvxyXWTTnV2UVUNVFVHtzQNEG01IAkuDZobCkaExYtLpRQOK+bDiW3yA27h7p4q6G/aixufn/PqTm/zonEjWR4Z6qDO6R4d1TBYimz0nUazRzJYcvHReJ4cl1FtRvateGEOhxAfOY36wvoAkc/JeUbP2QwbRxGHEhnzhkejGbhUAGeoBPgOS6YMZvQ+juENLC0mO1DZPIuJdHrWmGoX9wTamLawEuOkZNicyBp4rFvltKGJFqpvx9OYDpPI/FUqm2mDQEqbXTYIga89+5TNjisBmOxFT6Om6ONpjzOSjqPq/wCJWps5B158mSpteLfq1ABqPYsmu/DNeKgDLhdBa0T2vSzA3rMfXoDV1SoeUUx65KhftFo9Cmwc3A1D+bL1Iunmnyl4sVdovI0DKTRPIT4arQ+S3FdXinNloD6TxLpiQWGI3lUds0HYzarmmIuYHkACWsaC7TuhSYakcNtGnh57AuNP7rw6Aec5eC3YTL29Tq49m+o48qYgeZj2KpU2lTGjJ5vJcfcsglMJXPS7Y/yh7RLqDKTWNl7xmGtBgDIAgbyWrhsZgDRqPouMlp1bocpXoePwIqvpPJjqn3xrORHtg+C4rpFhajMRUcQ61zpDoNpnTNbjNZ7MPcwOEkC67lJEFKm4gFpzjQzuO6PAp2EqgS0mJmIEzy1QIW5GKcymXaeJOQHemVAJgGecR5JFKFrSGEIFPKaVNLsxEIwgobTNFzbd4zHvCgY8tOXiE9pjNS1GXC4eITQnw9cOHPgppWTEGRqreHxMmDktSpYtBiSeCktI95vHA+JRDuQ9qxXbXG4eZUL9sO3ALzbdeNa21Kh6ipBj9G/MQI7JXjDq28nXWV6PiMe57S12YIII3EHULPodGab/AEMMTO8B8ee5axy0lxb/AEe2ox2EouqPbdYAcxuyGXGAFfftZg0k+QXLnoCzWoG0h+3Vg+QJTB0P2fTM/OaxPDDwPzOap4XTpam3OA8yuM2VjHf0piLcyXXgAEm6wDLweVonD06f0Jc7niS9/qpvao8LTsqGsD2y4OJbeAIFoDSXFw8SVrG69plPyOibhsZUE2uA4vIpj1wo3YJo+lxDO6ndVPnkPWs/G411V1xyyGQL3ePaJVYuWG2qa2Fbo2pU++4Ux5NzTXbYc36JlOnzawF34nSVlqLFUBUYWEkA72G0juKDQr4+o/03ud3kx5KuXLAfsA/VxFYd7p+Cru2Pim+hVa7/ALjBPmQVdT9Z3/HTKttHFClRfU1ta50cSBkPOFiuqbQY3K1/K1gHgQ4KlidqVqlEtcJdIuptoVcodlL5I3Aq8Tk0OimG/Rmu7N75F3jLvMz5LP21I2rhzuIpgfidPuTsBtYUaTKc2kDO7D1fSPpT2hOair4jD1q7K1TECWCAGUqrN85kkq/e0+tOulKVmHbuGietb+afKEqW2cO8SKjR97snyOazqtbaDisfpWCcHUA3mkPOoxXmY6kdKjD3Oas3b+KFopRNwubpBcwyGzORyBQZGx9hHqqriWEua0NLxkzUuIPiFiVGwSJBgnMTB7lpYna7nUG0R+0XnjJJA8iFlldY5kgUU0laQimopqyEkUigiipKVS0+1RIoJsRS3jRViFaw1T6p0OiZiKVp5JSVG2s8ZApJkIqLp7mNhtb9NiKbOTTefLJL+4U/1tU/gb7isAvSlcnRv/06xn0NCmzmRe7zVXEbbxFT0qjo4N7A9SygiCiJnVCcyfPNC5RSiCgkuQlNlKUD5SlMlKUD5SJTJSuVDpQlCUi5AShKbchKBxKgq4Wm/wBJjD3tafapU57CDDgR3gj2oKDtjYY/4TfAR7FWqdHcMfqkdz3+8rVcgrupqOaxWyqtGoDhWlzIBcHlhBIOmecQqvSStT7DWMse0kuAawZERBI1W7trajaDMs3nQcOZXEVahcS5xknMlak2zfCMCNEUkFtkpQKSSAFBEoKBIIlJFBJJJAlcovDxadfaFTlJriDIRErsO6co80lYbiGkZ5IK+Dy9DBRuSSXF1GUpSSQFFBJAZSlJJALkZSSQGUJSSQAlNlFJAgVYwOEfWqCnTAJPEwOZSSQdjgtk0MFTNaqbnDV0SBya33+xc7tzbr8T2fRpzk3UngXH3JJKKyIlVdp45tCmXHXd3pJKxHCYzEuqvL3an1clAkku7kCCSSAJIJLIKCSSBFBJJFJCUkkCSSSQJJJJFf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6" descr="data:image/jpeg;base64,/9j/4AAQSkZJRgABAQAAAQABAAD/2wCEAAkGBxAQDxQPEBQUFRUUFA8UFBUQFBAQFBQUFBQWFhQVFRQYHCggGBolHBQUITEhJSkrLi4uGB8zODMsNygtLisBCgoKDg0OFxAQGiwcHBwsLCwsLCwsLCwsLCwsLCwsLCwsLCwsLCwsLCwsLCwrLCwsKywsLCwsLCwsLCssLCwrK//AABEIALcBEwMBIgACEQEDEQH/xAAcAAABBQEBAQAAAAAAAAAAAAABAAIDBAUGBwj/xABHEAABAwIDBAYFCAYJBQAAAAABAAIRAxIEITEFQVFhBhMicYGRMqGxwdEHFDNCUnKSoiNTYsLh8BUWFyRDY7LS8VRzgoOT/8QAGQEBAQEBAQEAAAAAAAAAAAAAAAECAwQF/8QAIREBAQACAQQDAQEAAAAAAAAAAAECERIDFCExE0FRYQT/2gAMAwEAAhEDEQA/AOShG1PhGF918EyEoUlqUIGQjCfCUIpkIwnwkAgbCUJ8IwgZCMJ8JQgbCICdCMIpsIgJwCMIbNhOARhOAQ2aAiAnBqcAimAJwCdCICgaAnQjCdCgaAjCdCICAQiAiAnQimgIwnAJ0IGQnBqMJwCim2pQpIStRpHCSlhJBgQjCktRtW3BHalapLUbUEUIwpLUg1URwjCktStQMhKFJCUKBkIwnwjCBgCMJ1qMIpsIwnAIwgbCICdCICBsJwCcAjCKbCICcAiAhs2EQE6E6EU2EYTgEQFkABGE4BODUDQEYToRARQARATgEQFFABGE4BGEUyElJCSKwrUbVJajatuCK1G1SWo2oIrUrVLajaghtRtUtqVqoitRhSWo2oIoRtUlqNqCO1K1SWo2qCO1G1SWpWoGQjan2o2oGBqMJ9qdaiowE6E8NRDVNhgCICeGp1qKYGp1qcGpwaopkIgJ8JwagZajCeGp1qiow1OhPtRDUDIRAUlqUKNQy1JRnFUxlPkCUVOUa41m2o2qW1G1b286G1G1S2o2K7ENqVqntStTYgtRtU1qVibENiVqnsSsTYhtStVgMQtTa6Q2o2qW1K1NiK1G1S2o2qbEVqIapQ1G1NmkVqNqlDUbEVEGp1qlDEQxNmkQaiGqWxODVNrpEGohqlDUbU2Iw1ENUkcU11Zg1PsI5znKzcpGpjaQajaoXY1g0k+pRPxx3AD1rF6uMbnSyv0uhqY+o1upCzaldx1J9iiWL1vx0nQ/V6rjh9UeJ+CpVqznanw3eSY5wAk+tZGP2wB2aXacchwXLPqftd8OnPqNZJcscMXdp7nlx1IcQPAILl8n8deH9dxYjYujfsYfqaw+4/DuHrcCq9XZTRvrN+9RqH8zZC9M/wBODw3/AC5sWxGxdaOj2E/6iPvFjT61YZ0RonSq491hV7nA7XqfjirEbF2builAODDWcHHQGwE9w3qT+p1L9Y/yar3OB22biLErF256H0v1j/y/BL+qFH7dT8nwTucDts3E2JWLtj0RofbqebP9qB6K0B9ap5s/2qdzgdtm4m1K1dqejGH4v/EPgm/1dw43O/Enc4L2ubjbUrV2LthYcfVPi5yZ/RFD7H5n/FTucTtcnJWohq6PE4XD0wXOa0AbzJWJi9p0mgwxstrCmYIyYQHdZppBC1OvL6iX/PZ7qANTgxRVNpMEuINt72NLA5826nIZZ3eSy6+2KZeWiYDWuu7UQQTnw09avy38Ph/ratQlo3jzC587YoxMu3ZFpnPIZJp2zSEA3AlwbBEHMSCeSl6t/FnRn66HrWcR7UDiWcT5LmnbcbmWscQAXOPZENkidc9JWdV2hWeQ1rsjVqDW3ICWiQNFn5MmvhxdocU3gfUEDjP2fMrk8BtOsBTDy0h5qiTM9nmqX9K13tc++LG03Q0NAJc6DKnLO/bXx4T6dscW7kFm4zbJa+mxpDr3EEhwEQOS5R3XPYHNL3Of17Tm45CIHAb1YwWz3F9NzWPkFt9waxoABHZGp3LNt+61MZ9R1pcTqfPNNKD6gaJcQO8gLPxG2sOzWo0ng3texcrXXS+lKwK/Sen9RpPMwAsjF9IMQ/IFrB+zr55rNzi8K7GviGMEvcAOZAWLjektJuTJcfILk6lRzjL3SeZJQB4epYudbmEaGL2vWqmM+Q/gruzsNa2XZuOp9yr4DC29p2pHktOnoszzWvRJIpLaPeQnKMFOXNTXCUjgqR1Yw97W/BPCdKDldqbIpdeajbmOaxpBY9zYJfaByG6BrJUlWvj/AJs9tFzw8EGnVua5jxIlpDwRpOm8Ky/BNdjH1DJIpsyudbJc7OJ4NCkwuAbQDw1zyHGQ1zrmtP7Kzsk24zE9LdsUDbUcyf8AOoDPuLSJ8EG/KTtFnpUsO/uFWn+8V39bCMqsDKjWvB1DgD/wuQ290IyL8Kf/AFuP+lx9h81ZVqkz5WMQPTwbD9ys4e1ilb8rjPr4OoPu1WO/dC4vE4dzSWuBBGRBEEHgQqrqXJXVTceiM+VvCH0qGIHhTP7ye35U9nnUVh3sb/uXl76SrVKQTyPW/wC0vZx+tUHfTPuJTf7Qtm/rXDvpVfcF44+gOAUD6Uf8lNmnrm2OmGzq1ItbWzkEA06wzHe3hK5Otj8K97ndd6TYgtfE8dOQXFuzGWXt8SVCZG9bx6lnpi9OX27yttKg5tNprNNt8l9NzhLtTbxnPxVWri8N6IrC0sFN3YdJABzHDUrjL3KxgMPWrvspNuO/cGji4nIBa+bJPijqsPi8I0QajTm09ik5p7J35ZrRdRp4kdZTZUcC0tBawweYJ3rHpbAcwWkCq+Af0Yc8BxJFsjuBkr0qhhzkGiJiGwZGQEATks3q321OnHDVtmOAgUsQBaGm1o7TRxVGrjKNF3apVA5ry613ZLXEQZB07l7BgdmNZ+kqQYk5+i2N/NeH7YxRrVn1T9dz3fiJKTqZUvTkTHbOGzHUSJmHPMA8hGWqc3pI1ohlGm0fzC5+o3NRuEKc6vCN6p0ornQsaP2W/FVK226ztaj/AAJb/phY3WFG48VnbWlx+InMyeZl3tTDW71Wu5ps81NiwaqTa7RqJ8Y9yrwEZCbXSU1xuBHr+Cv7LZJuPgssOWvs05DxQbTNVK0qu1ymaVvFipAkm3JLSPeE4JoTgubR6ITQjKDOon+8Ve6mPW/4qy5VcN9NWPNg9U+9WSCsteji1NLUV5rt/bZrYis3rKjG0X2XU6kUwIEl9MHtZ8/BS3TWM3XXdI9gMxTScm1AOy+Pyu4j2LzDGUH0qjqdQEOaYI/nUL1rYT78NTJeHuDGhzmkkEgZlZfS/o/19I1WD9KwE5avaNW8zw/itY5MZR5XUKqVYV+tTVKpTK6aYU3qBwVx1Eb/AFKJ9sb/AFQpxXakW8Ph3qJzCTAEk6AZk9y1MDgXVxc3ssmL3mGzvAy7R5D1LYw+Hp0cqQM5g1HRee6PQHd4kqaN6ZGF2HaL8RI39W0w7L7bvq9wz+6uj2VtGoxgp0G02NiYDWjxJOpzWXjHW03HkVLsHFMLS4yYAAGgJPE7ojTfO5XUTddGNoYsC572sbxDWkmNzW7/AHLteiFTrcP1pHaLntk5khpyleaVqznm5x5cABwAGQC9H6BGMFP+ZU9yzlJprG+UvTTH9RgKztC5tje9/Z9hJ8F4XVBJyB8F6V8rG0JFHDji6q7wBa32vXm5sHpZyYgZeM8FZ4my+bpXqYd32XeR/ngq1WkeB8iFaxbGiC3QgHjxHuVN6xvbeteFYhJSAKUsWMstN44q0p9AMLoeSBnm0TB3GN44hPNJN6tNxeJVaZYYOm4tzBHEKOU68jLdwOY8kyTuVSkFr7Pdpwz9cfBZTNFpYXQLUrNjZYVKFUpPVhpXSOVTSio5SWke6DGU/tD1p3z2l9r2rGBP8gKQv5+xcdttT5+ycjl3O+Cd8+p/a/K/4LKbUPEqtg+tuqdY4kF/6PMGGWj3ymxqYGu2+sSQJe2Jy/w2q6KjeIXP7NoGnSDX5uueSczq4kZnlb5K408J9ai7Ynymbadh8M2lRcQ+sSLmSHBrYmCMwSSB5rzjZwr0Wyym17nuDRIlxkPJBggxvM5aL0LpVsQ1g6uar2inSebRoSwOcDd9XNc30eZTpj63aEuZWa12oyc0mC3vGSt9GN8u1+T/AGQcLhZqvLqlSHvB9FuuQ9pPwXSmszisLAdqm0g5EbnXDhqddFL82UHF9L9iupVXVaTHOpvIIsAJa52rbQZiQc4jNcrVw1c5ChW/+T/avXvmo/4T/mwA7+Oa1M2eLxd2ysUdMPW/CpcNstrO1WBL/wBWZaG/f3k8hlzOi9mZhxEQFGdlUSS402EkySWtJPiQrzTi8neZjTIAACAABuAGQHIJdWeC9hZs+m0SGtH/AItWNhKr21+rqVcO4FphlMdXUDgRq250tic8s05HF5HtHagw9YsDaVWAA4VA9zbjqBBEwIz490q7gccyq0NYynTiezSaWt78yc/4LF6aUKjMfX6xtpNR7hzY49gjlHsW78k9GcWXESG06hz01a395S37ejGTjYtMw7jo0nuBK9B6FU3NwkPBaesfk4WnMDOCtYNzOY8CmVajWtLnEQAT4JvbhJp5D032h1uOrEz2SGNBBENYI9Zk+K5HEVyXC3ctDadc1H1KhmXOe4yCMySfBZDDll3Ld1rRN+25TwPzimHUj+kawzTIAuFMS4tdOZ1MQsRzlLQxDmOY5p0cDmJGR3jeOSfj6IFV1pkE3AtkDtCcgQDAmPBZ01uqd8FPZWkweCBoodVms3HbUysSFyaLvZ/FAM5ogHiscGucMcDcRyJUQnjwU5B4pthWpGbYa3RXsMTkqbqZaeI18FoUSCJCsiXJcw7tyuMKzWEqwyvxyXWTTnV2UVUNVFVHtzQNEG01IAkuDZobCkaExYtLpRQOK+bDiW3yA27h7p4q6G/aixufn/PqTm/zonEjWR4Z6qDO6R4d1TBYimz0nUazRzJYcvHReJ4cl1FtRvateGEOhxAfOY36wvoAkc/JeUbP2QwbRxGHEhnzhkejGbhUAGeoBPgOS6YMZvQ+juENLC0mO1DZPIuJdHrWmGoX9wTamLawEuOkZNicyBp4rFvltKGJFqpvx9OYDpPI/FUqm2mDQEqbXTYIga89+5TNjisBmOxFT6Om6ONpjzOSjqPq/wCJWps5B158mSpteLfq1ABqPYsmu/DNeKgDLhdBa0T2vSzA3rMfXoDV1SoeUUx65KhftFo9Cmwc3A1D+bL1Iunmnyl4sVdovI0DKTRPIT4arQ+S3FdXinNloD6TxLpiQWGI3lUds0HYzarmmIuYHkACWsaC7TuhSYakcNtGnh57AuNP7rw6Aec5eC3YTL29Tq49m+o48qYgeZj2KpU2lTGjJ5vJcfcsglMJXPS7Y/yh7RLqDKTWNl7xmGtBgDIAgbyWrhsZgDRqPouMlp1bocpXoePwIqvpPJjqn3xrORHtg+C4rpFhajMRUcQ61zpDoNpnTNbjNZ7MPcwOEkC67lJEFKm4gFpzjQzuO6PAp2EqgS0mJmIEzy1QIW5GKcymXaeJOQHemVAJgGecR5JFKFrSGEIFPKaVNLsxEIwgobTNFzbd4zHvCgY8tOXiE9pjNS1GXC4eITQnw9cOHPgppWTEGRqreHxMmDktSpYtBiSeCktI95vHA+JRDuQ9qxXbXG4eZUL9sO3ALzbdeNa21Kh6ipBj9G/MQI7JXjDq28nXWV6PiMe57S12YIII3EHULPodGab/AEMMTO8B8ee5axy0lxb/AEe2ox2EouqPbdYAcxuyGXGAFfftZg0k+QXLnoCzWoG0h+3Vg+QJTB0P2fTM/OaxPDDwPzOap4XTpam3OA8yuM2VjHf0piLcyXXgAEm6wDLweVonD06f0Jc7niS9/qpvao8LTsqGsD2y4OJbeAIFoDSXFw8SVrG69plPyOibhsZUE2uA4vIpj1wo3YJo+lxDO6ndVPnkPWs/G411V1xyyGQL3ePaJVYuWG2qa2Fbo2pU++4Ux5NzTXbYc36JlOnzawF34nSVlqLFUBUYWEkA72G0juKDQr4+o/03ud3kx5KuXLAfsA/VxFYd7p+Cru2Pim+hVa7/ALjBPmQVdT9Z3/HTKttHFClRfU1ta50cSBkPOFiuqbQY3K1/K1gHgQ4KlidqVqlEtcJdIuptoVcodlL5I3Aq8Tk0OimG/Rmu7N75F3jLvMz5LP21I2rhzuIpgfidPuTsBtYUaTKc2kDO7D1fSPpT2hOair4jD1q7K1TECWCAGUqrN85kkq/e0+tOulKVmHbuGietb+afKEqW2cO8SKjR97snyOazqtbaDisfpWCcHUA3mkPOoxXmY6kdKjD3Oas3b+KFopRNwubpBcwyGzORyBQZGx9hHqqriWEua0NLxkzUuIPiFiVGwSJBgnMTB7lpYna7nUG0R+0XnjJJA8iFlldY5kgUU0laQimopqyEkUigiipKVS0+1RIoJsRS3jRViFaw1T6p0OiZiKVp5JSVG2s8ZApJkIqLp7mNhtb9NiKbOTTefLJL+4U/1tU/gb7isAvSlcnRv/06xn0NCmzmRe7zVXEbbxFT0qjo4N7A9SygiCiJnVCcyfPNC5RSiCgkuQlNlKUD5SlMlKUD5SJTJSuVDpQlCUi5AShKbchKBxKgq4Wm/wBJjD3tafapU57CDDgR3gj2oKDtjYY/4TfAR7FWqdHcMfqkdz3+8rVcgrupqOaxWyqtGoDhWlzIBcHlhBIOmecQqvSStT7DWMse0kuAawZERBI1W7trajaDMs3nQcOZXEVahcS5xknMlak2zfCMCNEUkFtkpQKSSAFBEoKBIIlJFBJJJAlcovDxadfaFTlJriDIRErsO6co80lYbiGkZ5IK+Dy9DBRuSSXF1GUpSSQFFBJAZSlJJALkZSSQGUJSSQAlNlFJAgVYwOEfWqCnTAJPEwOZSSQdjgtk0MFTNaqbnDV0SBya33+xc7tzbr8T2fRpzk3UngXH3JJKKyIlVdp45tCmXHXd3pJKxHCYzEuqvL3an1clAkku7kCCSSAJIJLIKCSSBFBJJFJCUkkCSSSQJJJJFf/Z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8" descr="data:image/jpeg;base64,/9j/4AAQSkZJRgABAQAAAQABAAD/2wCEAAkGBxAQDxQPEBQUFRUUFA8UFBUQFBAQFBQUFBQWFhQVFRQYHCggGBolHBQUITEhJSkrLi4uGB8zODMsNygtLisBCgoKDg0OFxAQGiwcHBwsLCwsLCwsLCwsLCwsLCwsLCwsLCwsLCwsLCwsLCwrLCwsKywsLCwsLCwsLCssLCwrK//AABEIALcBEwMBIgACEQEDEQH/xAAcAAABBQEBAQAAAAAAAAAAAAABAAIDBAUGBwj/xABHEAABAwIDBAYFCAYJBQAAAAABAAIRAxIEITEFQVFhBhMicYGRMqGxwdEHFDNCUnKSoiNTYsLh8BUWFyRDY7LS8VRzgoOT/8QAGQEBAQEBAQEAAAAAAAAAAAAAAAECAwQF/8QAIREBAQACAQQDAQEAAAAAAAAAAAECERIDFCExE0FRYQT/2gAMAwEAAhEDEQA/AOShG1PhGF918EyEoUlqUIGQjCfCUIpkIwnwkAgbCUJ8IwgZCMJ8JQgbCICdCMIpsIgJwCMIbNhOARhOAQ2aAiAnBqcAimAJwCdCICgaAnQjCdCgaAjCdCICAQiAiAnQimgIwnAJ0IGQnBqMJwCim2pQpIStRpHCSlhJBgQjCktRtW3BHalapLUbUEUIwpLUg1URwjCktStQMhKFJCUKBkIwnwjCBgCMJ1qMIpsIwnAIwgbCICdCICBsJwCcAjCKbCICcAiAhs2EQE6E6EU2EYTgEQFkABGE4BODUDQEYToRARQARATgEQFFABGE4BGEUyElJCSKwrUbVJajatuCK1G1SWo2oIrUrVLajaghtRtUtqVqoitRhSWo2oIoRtUlqNqCO1K1SWo2qCO1G1SWpWoGQjan2o2oGBqMJ9qdaiowE6E8NRDVNhgCICeGp1qKYGp1qcGpwaopkIgJ8JwagZajCeGp1qiow1OhPtRDUDIRAUlqUKNQy1JRnFUxlPkCUVOUa41m2o2qW1G1b286G1G1S2o2K7ENqVqntStTYgtRtU1qVibENiVqnsSsTYhtStVgMQtTa6Q2o2qW1K1NiK1G1S2o2qbEVqIapQ1G1NmkVqNqlDUbEVEGp1qlDEQxNmkQaiGqWxODVNrpEGohqlDUbU2Iw1ENUkcU11Zg1PsI5znKzcpGpjaQajaoXY1g0k+pRPxx3AD1rF6uMbnSyv0uhqY+o1upCzaldx1J9iiWL1vx0nQ/V6rjh9UeJ+CpVqznanw3eSY5wAk+tZGP2wB2aXacchwXLPqftd8OnPqNZJcscMXdp7nlx1IcQPAILl8n8deH9dxYjYujfsYfqaw+4/DuHrcCq9XZTRvrN+9RqH8zZC9M/wBODw3/AC5sWxGxdaOj2E/6iPvFjT61YZ0RonSq491hV7nA7XqfjirEbF2builAODDWcHHQGwE9w3qT+p1L9Y/yar3OB22biLErF256H0v1j/y/BL+qFH7dT8nwTucDts3E2JWLtj0RofbqebP9qB6K0B9ap5s/2qdzgdtm4m1K1dqejGH4v/EPgm/1dw43O/Enc4L2ubjbUrV2LthYcfVPi5yZ/RFD7H5n/FTucTtcnJWohq6PE4XD0wXOa0AbzJWJi9p0mgwxstrCmYIyYQHdZppBC1OvL6iX/PZ7qANTgxRVNpMEuINt72NLA5826nIZZ3eSy6+2KZeWiYDWuu7UQQTnw09avy38Ph/ratQlo3jzC587YoxMu3ZFpnPIZJp2zSEA3AlwbBEHMSCeSl6t/FnRn66HrWcR7UDiWcT5LmnbcbmWscQAXOPZENkidc9JWdV2hWeQ1rsjVqDW3ICWiQNFn5MmvhxdocU3gfUEDjP2fMrk8BtOsBTDy0h5qiTM9nmqX9K13tc++LG03Q0NAJc6DKnLO/bXx4T6dscW7kFm4zbJa+mxpDr3EEhwEQOS5R3XPYHNL3Of17Tm45CIHAb1YwWz3F9NzWPkFt9waxoABHZGp3LNt+61MZ9R1pcTqfPNNKD6gaJcQO8gLPxG2sOzWo0ng3texcrXXS+lKwK/Sen9RpPMwAsjF9IMQ/IFrB+zr55rNzi8K7GviGMEvcAOZAWLjektJuTJcfILk6lRzjL3SeZJQB4epYudbmEaGL2vWqmM+Q/gruzsNa2XZuOp9yr4DC29p2pHktOnoszzWvRJIpLaPeQnKMFOXNTXCUjgqR1Yw97W/BPCdKDldqbIpdeajbmOaxpBY9zYJfaByG6BrJUlWvj/AJs9tFzw8EGnVua5jxIlpDwRpOm8Ky/BNdjH1DJIpsyudbJc7OJ4NCkwuAbQDw1zyHGQ1zrmtP7Kzsk24zE9LdsUDbUcyf8AOoDPuLSJ8EG/KTtFnpUsO/uFWn+8V39bCMqsDKjWvB1DgD/wuQ290IyL8Kf/AFuP+lx9h81ZVqkz5WMQPTwbD9ys4e1ilb8rjPr4OoPu1WO/dC4vE4dzSWuBBGRBEEHgQqrqXJXVTceiM+VvCH0qGIHhTP7ye35U9nnUVh3sb/uXl76SrVKQTyPW/wC0vZx+tUHfTPuJTf7Qtm/rXDvpVfcF44+gOAUD6Uf8lNmnrm2OmGzq1ItbWzkEA06wzHe3hK5Otj8K97ndd6TYgtfE8dOQXFuzGWXt8SVCZG9bx6lnpi9OX27yttKg5tNprNNt8l9NzhLtTbxnPxVWri8N6IrC0sFN3YdJABzHDUrjL3KxgMPWrvspNuO/cGji4nIBa+bJPijqsPi8I0QajTm09ik5p7J35ZrRdRp4kdZTZUcC0tBawweYJ3rHpbAcwWkCq+Af0Yc8BxJFsjuBkr0qhhzkGiJiGwZGQEATks3q321OnHDVtmOAgUsQBaGm1o7TRxVGrjKNF3apVA5ry613ZLXEQZB07l7BgdmNZ+kqQYk5+i2N/NeH7YxRrVn1T9dz3fiJKTqZUvTkTHbOGzHUSJmHPMA8hGWqc3pI1ohlGm0fzC5+o3NRuEKc6vCN6p0ornQsaP2W/FVK226ztaj/AAJb/phY3WFG48VnbWlx+InMyeZl3tTDW71Wu5ps81NiwaqTa7RqJ8Y9yrwEZCbXSU1xuBHr+Cv7LZJuPgssOWvs05DxQbTNVK0qu1ymaVvFipAkm3JLSPeE4JoTgubR6ITQjKDOon+8Ve6mPW/4qy5VcN9NWPNg9U+9WSCsteji1NLUV5rt/bZrYis3rKjG0X2XU6kUwIEl9MHtZ8/BS3TWM3XXdI9gMxTScm1AOy+Pyu4j2LzDGUH0qjqdQEOaYI/nUL1rYT78NTJeHuDGhzmkkEgZlZfS/o/19I1WD9KwE5avaNW8zw/itY5MZR5XUKqVYV+tTVKpTK6aYU3qBwVx1Eb/AFKJ9sb/AFQpxXakW8Ph3qJzCTAEk6AZk9y1MDgXVxc3ssmL3mGzvAy7R5D1LYw+Hp0cqQM5g1HRee6PQHd4kqaN6ZGF2HaL8RI39W0w7L7bvq9wz+6uj2VtGoxgp0G02NiYDWjxJOpzWXjHW03HkVLsHFMLS4yYAAGgJPE7ojTfO5XUTddGNoYsC572sbxDWkmNzW7/AHLteiFTrcP1pHaLntk5khpyleaVqznm5x5cABwAGQC9H6BGMFP+ZU9yzlJprG+UvTTH9RgKztC5tje9/Z9hJ8F4XVBJyB8F6V8rG0JFHDji6q7wBa32vXm5sHpZyYgZeM8FZ4my+bpXqYd32XeR/ngq1WkeB8iFaxbGiC3QgHjxHuVN6xvbeteFYhJSAKUsWMstN44q0p9AMLoeSBnm0TB3GN44hPNJN6tNxeJVaZYYOm4tzBHEKOU68jLdwOY8kyTuVSkFr7Pdpwz9cfBZTNFpYXQLUrNjZYVKFUpPVhpXSOVTSio5SWke6DGU/tD1p3z2l9r2rGBP8gKQv5+xcdttT5+ycjl3O+Cd8+p/a/K/4LKbUPEqtg+tuqdY4kF/6PMGGWj3ymxqYGu2+sSQJe2Jy/w2q6KjeIXP7NoGnSDX5uueSczq4kZnlb5K408J9ai7Ynymbadh8M2lRcQ+sSLmSHBrYmCMwSSB5rzjZwr0Wyym17nuDRIlxkPJBggxvM5aL0LpVsQ1g6uar2inSebRoSwOcDd9XNc30eZTpj63aEuZWa12oyc0mC3vGSt9GN8u1+T/AGQcLhZqvLqlSHvB9FuuQ9pPwXSmszisLAdqm0g5EbnXDhqddFL82UHF9L9iupVXVaTHOpvIIsAJa52rbQZiQc4jNcrVw1c5ChW/+T/avXvmo/4T/mwA7+Oa1M2eLxd2ysUdMPW/CpcNstrO1WBL/wBWZaG/f3k8hlzOi9mZhxEQFGdlUSS402EkySWtJPiQrzTi8neZjTIAACAABuAGQHIJdWeC9hZs+m0SGtH/AItWNhKr21+rqVcO4FphlMdXUDgRq250tic8s05HF5HtHagw9YsDaVWAA4VA9zbjqBBEwIz490q7gccyq0NYynTiezSaWt78yc/4LF6aUKjMfX6xtpNR7hzY49gjlHsW78k9GcWXESG06hz01a395S37ejGTjYtMw7jo0nuBK9B6FU3NwkPBaesfk4WnMDOCtYNzOY8CmVajWtLnEQAT4JvbhJp5D032h1uOrEz2SGNBBENYI9Zk+K5HEVyXC3ctDadc1H1KhmXOe4yCMySfBZDDll3Ld1rRN+25TwPzimHUj+kawzTIAuFMS4tdOZ1MQsRzlLQxDmOY5p0cDmJGR3jeOSfj6IFV1pkE3AtkDtCcgQDAmPBZ01uqd8FPZWkweCBoodVms3HbUysSFyaLvZ/FAM5ogHiscGucMcDcRyJUQnjwU5B4pthWpGbYa3RXsMTkqbqZaeI18FoUSCJCsiXJcw7tyuMKzWEqwyvxyXWTTnV2UVUNVFVHtzQNEG01IAkuDZobCkaExYtLpRQOK+bDiW3yA27h7p4q6G/aixufn/PqTm/zonEjWR4Z6qDO6R4d1TBYimz0nUazRzJYcvHReJ4cl1FtRvateGEOhxAfOY36wvoAkc/JeUbP2QwbRxGHEhnzhkejGbhUAGeoBPgOS6YMZvQ+juENLC0mO1DZPIuJdHrWmGoX9wTamLawEuOkZNicyBp4rFvltKGJFqpvx9OYDpPI/FUqm2mDQEqbXTYIga89+5TNjisBmOxFT6Om6ONpjzOSjqPq/wCJWps5B158mSpteLfq1ABqPYsmu/DNeKgDLhdBa0T2vSzA3rMfXoDV1SoeUUx65KhftFo9Cmwc3A1D+bL1Iunmnyl4sVdovI0DKTRPIT4arQ+S3FdXinNloD6TxLpiQWGI3lUds0HYzarmmIuYHkACWsaC7TuhSYakcNtGnh57AuNP7rw6Aec5eC3YTL29Tq49m+o48qYgeZj2KpU2lTGjJ5vJcfcsglMJXPS7Y/yh7RLqDKTWNl7xmGtBgDIAgbyWrhsZgDRqPouMlp1bocpXoePwIqvpPJjqn3xrORHtg+C4rpFhajMRUcQ61zpDoNpnTNbjNZ7MPcwOEkC67lJEFKm4gFpzjQzuO6PAp2EqgS0mJmIEzy1QIW5GKcymXaeJOQHemVAJgGecR5JFKFrSGEIFPKaVNLsxEIwgobTNFzbd4zHvCgY8tOXiE9pjNS1GXC4eITQnw9cOHPgppWTEGRqreHxMmDktSpYtBiSeCktI95vHA+JRDuQ9qxXbXG4eZUL9sO3ALzbdeNa21Kh6ipBj9G/MQI7JXjDq28nXWV6PiMe57S12YIII3EHULPodGab/AEMMTO8B8ee5axy0lxb/AEe2ox2EouqPbdYAcxuyGXGAFfftZg0k+QXLnoCzWoG0h+3Vg+QJTB0P2fTM/OaxPDDwPzOap4XTpam3OA8yuM2VjHf0piLcyXXgAEm6wDLweVonD06f0Jc7niS9/qpvao8LTsqGsD2y4OJbeAIFoDSXFw8SVrG69plPyOibhsZUE2uA4vIpj1wo3YJo+lxDO6ndVPnkPWs/G411V1xyyGQL3ePaJVYuWG2qa2Fbo2pU++4Ux5NzTXbYc36JlOnzawF34nSVlqLFUBUYWEkA72G0juKDQr4+o/03ud3kx5KuXLAfsA/VxFYd7p+Cru2Pim+hVa7/ALjBPmQVdT9Z3/HTKttHFClRfU1ta50cSBkPOFiuqbQY3K1/K1gHgQ4KlidqVqlEtcJdIuptoVcodlL5I3Aq8Tk0OimG/Rmu7N75F3jLvMz5LP21I2rhzuIpgfidPuTsBtYUaTKc2kDO7D1fSPpT2hOair4jD1q7K1TECWCAGUqrN85kkq/e0+tOulKVmHbuGietb+afKEqW2cO8SKjR97snyOazqtbaDisfpWCcHUA3mkPOoxXmY6kdKjD3Oas3b+KFopRNwubpBcwyGzORyBQZGx9hHqqriWEua0NLxkzUuIPiFiVGwSJBgnMTB7lpYna7nUG0R+0XnjJJA8iFlldY5kgUU0laQimopqyEkUigiipKVS0+1RIoJsRS3jRViFaw1T6p0OiZiKVp5JSVG2s8ZApJkIqLp7mNhtb9NiKbOTTefLJL+4U/1tU/gb7isAvSlcnRv/06xn0NCmzmRe7zVXEbbxFT0qjo4N7A9SygiCiJnVCcyfPNC5RSiCgkuQlNlKUD5SlMlKUD5SJTJSuVDpQlCUi5AShKbchKBxKgq4Wm/wBJjD3tafapU57CDDgR3gj2oKDtjYY/4TfAR7FWqdHcMfqkdz3+8rVcgrupqOaxWyqtGoDhWlzIBcHlhBIOmecQqvSStT7DWMse0kuAawZERBI1W7trajaDMs3nQcOZXEVahcS5xknMlak2zfCMCNEUkFtkpQKSSAFBEoKBIIlJFBJJJAlcovDxadfaFTlJriDIRErsO6co80lYbiGkZ5IK+Dy9DBRuSSXF1GUpSSQFFBJAZSlJJALkZSSQGUJSSQAlNlFJAgVYwOEfWqCnTAJPEwOZSSQdjgtk0MFTNaqbnDV0SBya33+xc7tzbr8T2fRpzk3UngXH3JJKKyIlVdp45tCmXHXd3pJKxHCYzEuqvL3an1clAkku7kCCSSAJIJLIKCSSBFBJJFJCUkkCSSSQJJJJFf/Z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352901"/>
            <a:ext cx="1157288" cy="59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469865" y="3347700"/>
            <a:ext cx="29986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1</a:t>
            </a:r>
            <a:r>
              <a:rPr lang="nl-NL" dirty="0" smtClean="0">
                <a:latin typeface="+mj-lt"/>
              </a:rPr>
              <a:t> traffic control </a:t>
            </a:r>
            <a:r>
              <a:rPr lang="nl-NL" dirty="0" err="1" smtClean="0">
                <a:latin typeface="+mj-lt"/>
              </a:rPr>
              <a:t>centre</a:t>
            </a:r>
            <a:endParaRPr lang="nl-NL" dirty="0" smtClean="0">
              <a:latin typeface="+mj-lt"/>
              <a:ea typeface="+mn-ea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16" y="3186728"/>
            <a:ext cx="1036648" cy="6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a </a:t>
            </a:r>
            <a:r>
              <a:rPr lang="nl-NL" dirty="0" err="1" smtClean="0"/>
              <a:t>bible</a:t>
            </a:r>
            <a:r>
              <a:rPr lang="nl-NL" dirty="0" smtClean="0"/>
              <a:t> </a:t>
            </a:r>
            <a:r>
              <a:rPr lang="nl-NL" dirty="0" err="1" smtClean="0"/>
              <a:t>anyway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438275"/>
            <a:ext cx="7490732" cy="43402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The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truth</a:t>
            </a:r>
            <a:r>
              <a:rPr lang="nl-NL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 </a:t>
            </a:r>
            <a:r>
              <a:rPr lang="nl-NL" dirty="0" err="1" smtClean="0"/>
              <a:t>recipe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everything</a:t>
            </a:r>
            <a:r>
              <a:rPr lang="nl-NL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 smtClean="0"/>
              <a:t>Conceived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divine</a:t>
            </a:r>
            <a:r>
              <a:rPr lang="nl-NL" dirty="0" smtClean="0"/>
              <a:t> </a:t>
            </a:r>
            <a:r>
              <a:rPr lang="nl-NL" dirty="0" err="1" smtClean="0"/>
              <a:t>inspiration</a:t>
            </a:r>
            <a:r>
              <a:rPr lang="nl-NL" dirty="0" smtClean="0"/>
              <a:t>?</a:t>
            </a:r>
            <a:r>
              <a:rPr lang="nl-NL" dirty="0"/>
              <a:t> </a:t>
            </a:r>
            <a:endParaRPr lang="nl-NL" dirty="0" smtClean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A </a:t>
            </a:r>
            <a:r>
              <a:rPr lang="nl-NL" dirty="0"/>
              <a:t>guide?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 source of </a:t>
            </a:r>
            <a:r>
              <a:rPr lang="nl-NL" dirty="0" err="1"/>
              <a:t>inspiration</a:t>
            </a:r>
            <a:r>
              <a:rPr lang="nl-NL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An important </a:t>
            </a:r>
            <a:r>
              <a:rPr lang="nl-NL" dirty="0" err="1"/>
              <a:t>book</a:t>
            </a:r>
            <a:r>
              <a:rPr lang="nl-NL" dirty="0"/>
              <a:t> most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haven’t</a:t>
            </a:r>
            <a:r>
              <a:rPr lang="nl-NL" dirty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 or </a:t>
            </a: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?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2050" name="Picture 2" descr="Bijbelstudie, Bijbelse artikelen, Bijbelvideo en Radio. Preken en Bijbelstudie in MP3-forma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624160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Writing a bible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914" y="1438275"/>
            <a:ext cx="8365524" cy="4340225"/>
          </a:xfrm>
        </p:spPr>
        <p:txBody>
          <a:bodyPr/>
          <a:lstStyle/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err="1" smtClean="0"/>
              <a:t>Started</a:t>
            </a:r>
            <a:r>
              <a:rPr lang="nl-NL" dirty="0" smtClean="0"/>
              <a:t> </a:t>
            </a:r>
            <a:r>
              <a:rPr lang="nl-NL" dirty="0" err="1" smtClean="0"/>
              <a:t>March</a:t>
            </a:r>
            <a:r>
              <a:rPr lang="nl-NL" dirty="0" smtClean="0"/>
              <a:t> 2011</a:t>
            </a:r>
          </a:p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smtClean="0"/>
              <a:t>International, consensus </a:t>
            </a:r>
            <a:r>
              <a:rPr lang="nl-NL" dirty="0" err="1" smtClean="0"/>
              <a:t>based</a:t>
            </a:r>
            <a:endParaRPr lang="nl-NL" dirty="0" smtClean="0"/>
          </a:p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err="1" smtClean="0"/>
              <a:t>Inspired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PAS 55 (UK) </a:t>
            </a:r>
            <a:r>
              <a:rPr lang="nl-NL" dirty="0" err="1" smtClean="0"/>
              <a:t>and</a:t>
            </a:r>
            <a:r>
              <a:rPr lang="nl-NL" dirty="0" smtClean="0"/>
              <a:t> IIMM (Australia)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sources) </a:t>
            </a:r>
          </a:p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err="1" smtClean="0"/>
              <a:t>Approximately</a:t>
            </a:r>
            <a:r>
              <a:rPr lang="nl-NL" dirty="0" smtClean="0"/>
              <a:t> 25 </a:t>
            </a:r>
            <a:r>
              <a:rPr lang="nl-NL" dirty="0" err="1" smtClean="0"/>
              <a:t>participating</a:t>
            </a:r>
            <a:r>
              <a:rPr lang="nl-NL" dirty="0" smtClean="0"/>
              <a:t> members, </a:t>
            </a:r>
            <a:r>
              <a:rPr lang="nl-NL" dirty="0" err="1" smtClean="0"/>
              <a:t>a.o</a:t>
            </a:r>
            <a:r>
              <a:rPr lang="nl-NL" dirty="0" smtClean="0"/>
              <a:t>.:</a:t>
            </a:r>
            <a:br>
              <a:rPr lang="nl-NL" dirty="0" smtClean="0"/>
            </a:br>
            <a:r>
              <a:rPr lang="nl-NL" dirty="0" smtClean="0"/>
              <a:t>UK, Australia, Canada, USA, Netherlands, Japan</a:t>
            </a:r>
            <a:r>
              <a:rPr lang="nl-NL" dirty="0"/>
              <a:t>, </a:t>
            </a:r>
            <a:r>
              <a:rPr lang="nl-NL" dirty="0" smtClean="0"/>
              <a:t>South-</a:t>
            </a:r>
            <a:r>
              <a:rPr lang="nl-NL" dirty="0" err="1" smtClean="0"/>
              <a:t>Africa</a:t>
            </a:r>
            <a:r>
              <a:rPr lang="nl-NL" dirty="0"/>
              <a:t>, </a:t>
            </a:r>
            <a:r>
              <a:rPr lang="nl-NL" dirty="0" smtClean="0"/>
              <a:t>Sweden</a:t>
            </a:r>
            <a:r>
              <a:rPr lang="nl-NL" dirty="0"/>
              <a:t>, </a:t>
            </a:r>
            <a:r>
              <a:rPr lang="nl-NL" dirty="0" smtClean="0"/>
              <a:t>Germany, France, India</a:t>
            </a:r>
          </a:p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smtClean="0"/>
              <a:t>Netherlands: </a:t>
            </a:r>
            <a:r>
              <a:rPr lang="nl-NL" dirty="0" err="1" smtClean="0"/>
              <a:t>convenor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secretary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ISO 55001/55002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two</a:t>
            </a:r>
            <a:r>
              <a:rPr lang="nl-NL" dirty="0" smtClean="0"/>
              <a:t> experts (55000 resp. 55001/55002)</a:t>
            </a:r>
          </a:p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smtClean="0"/>
              <a:t>Dutch </a:t>
            </a:r>
            <a:r>
              <a:rPr lang="nl-NL" dirty="0" err="1" smtClean="0"/>
              <a:t>mirror</a:t>
            </a:r>
            <a:r>
              <a:rPr lang="nl-NL" dirty="0" smtClean="0"/>
              <a:t> </a:t>
            </a:r>
            <a:r>
              <a:rPr lang="nl-NL" dirty="0" err="1" smtClean="0"/>
              <a:t>committee</a:t>
            </a:r>
            <a:r>
              <a:rPr lang="nl-NL" dirty="0" smtClean="0"/>
              <a:t>: 20+ members, </a:t>
            </a:r>
            <a:r>
              <a:rPr lang="nl-NL" dirty="0" err="1" smtClean="0"/>
              <a:t>a.o</a:t>
            </a:r>
            <a:r>
              <a:rPr lang="nl-NL" dirty="0" smtClean="0"/>
              <a:t>. </a:t>
            </a:r>
            <a:r>
              <a:rPr lang="nl-NL" dirty="0" err="1" smtClean="0"/>
              <a:t>Enexis</a:t>
            </a:r>
            <a:r>
              <a:rPr lang="nl-NL" dirty="0" smtClean="0"/>
              <a:t>, </a:t>
            </a:r>
            <a:r>
              <a:rPr lang="nl-NL" dirty="0" err="1" smtClean="0"/>
              <a:t>Alliander</a:t>
            </a:r>
            <a:r>
              <a:rPr lang="nl-NL" dirty="0" smtClean="0"/>
              <a:t>, </a:t>
            </a:r>
            <a:r>
              <a:rPr lang="nl-NL" dirty="0" err="1" smtClean="0"/>
              <a:t>Gasunie</a:t>
            </a:r>
            <a:r>
              <a:rPr lang="nl-NL" dirty="0" smtClean="0"/>
              <a:t>, Kema, DHV, Urenco, </a:t>
            </a:r>
            <a:r>
              <a:rPr lang="nl-NL" dirty="0" err="1" smtClean="0"/>
              <a:t>province</a:t>
            </a:r>
            <a:r>
              <a:rPr lang="nl-NL" dirty="0" smtClean="0"/>
              <a:t> of North-Holland</a:t>
            </a:r>
          </a:p>
          <a:p>
            <a:pPr lvl="1" indent="-166688">
              <a:lnSpc>
                <a:spcPct val="100000"/>
              </a:lnSpc>
              <a:buFontTx/>
              <a:buChar char="•"/>
            </a:pPr>
            <a:r>
              <a:rPr lang="nl-NL" dirty="0" err="1" smtClean="0"/>
              <a:t>Publication</a:t>
            </a:r>
            <a:r>
              <a:rPr lang="nl-NL" dirty="0" smtClean="0"/>
              <a:t>: </a:t>
            </a:r>
            <a:r>
              <a:rPr lang="nl-NL" dirty="0" err="1" smtClean="0"/>
              <a:t>January</a:t>
            </a:r>
            <a:r>
              <a:rPr lang="nl-NL" dirty="0" smtClean="0"/>
              <a:t> 2014 </a:t>
            </a:r>
            <a:endParaRPr lang="en-US" dirty="0" smtClean="0"/>
          </a:p>
        </p:txBody>
      </p:sp>
      <p:sp>
        <p:nvSpPr>
          <p:cNvPr id="2" name="AutoShape 2" descr="Pictu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8" name="Picture 6" descr="Afbeeldingsresultaat voor bab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20" y="5094505"/>
            <a:ext cx="2208282" cy="15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smtClean="0"/>
              <a:t>ISO 55000 </a:t>
            </a:r>
            <a:r>
              <a:rPr lang="nl-NL" dirty="0" smtClean="0"/>
              <a:t>series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0" y="1810909"/>
            <a:ext cx="2827243" cy="400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30" y="1816832"/>
            <a:ext cx="2814622" cy="39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810520"/>
            <a:ext cx="2808311" cy="399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ISO 55000: </a:t>
            </a:r>
            <a:br>
              <a:rPr lang="nl-NL" sz="3200" dirty="0" smtClean="0"/>
            </a:br>
            <a:r>
              <a:rPr lang="nl-NL" sz="3200" dirty="0" err="1" smtClean="0"/>
              <a:t>Why</a:t>
            </a:r>
            <a:r>
              <a:rPr lang="nl-NL" sz="3200" dirty="0" smtClean="0"/>
              <a:t> do </a:t>
            </a:r>
            <a:r>
              <a:rPr lang="nl-NL" sz="3200" dirty="0" err="1" smtClean="0"/>
              <a:t>asset</a:t>
            </a:r>
            <a:r>
              <a:rPr lang="nl-NL" sz="3200" dirty="0" smtClean="0"/>
              <a:t> management?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898525" y="1717589"/>
            <a:ext cx="7281648" cy="4060911"/>
          </a:xfrm>
        </p:spPr>
        <p:txBody>
          <a:bodyPr/>
          <a:lstStyle/>
          <a:p>
            <a:r>
              <a:rPr lang="en-US" dirty="0" smtClean="0"/>
              <a:t>a) Improved financial performance</a:t>
            </a:r>
            <a:endParaRPr lang="nl-NL" dirty="0"/>
          </a:p>
          <a:p>
            <a:pPr marL="0" indent="0"/>
            <a:r>
              <a:rPr lang="en-US" dirty="0"/>
              <a:t>b) </a:t>
            </a:r>
            <a:r>
              <a:rPr lang="en-US" dirty="0" smtClean="0"/>
              <a:t>Informed asset investment decisions  </a:t>
            </a:r>
          </a:p>
          <a:p>
            <a:pPr marL="0" indent="0"/>
            <a:r>
              <a:rPr lang="en-US" dirty="0" smtClean="0"/>
              <a:t>c</a:t>
            </a:r>
            <a:r>
              <a:rPr lang="en-US" dirty="0"/>
              <a:t>) </a:t>
            </a:r>
            <a:r>
              <a:rPr lang="en-US" dirty="0" smtClean="0"/>
              <a:t>Managed risk</a:t>
            </a:r>
            <a:endParaRPr lang="nl-NL" dirty="0"/>
          </a:p>
          <a:p>
            <a:r>
              <a:rPr lang="en-US" dirty="0"/>
              <a:t>d</a:t>
            </a:r>
            <a:r>
              <a:rPr lang="en-US" dirty="0" smtClean="0"/>
              <a:t>) Improved services and outputs</a:t>
            </a:r>
            <a:endParaRPr lang="en-US" dirty="0"/>
          </a:p>
          <a:p>
            <a:r>
              <a:rPr lang="en-US" dirty="0"/>
              <a:t>e) </a:t>
            </a:r>
            <a:r>
              <a:rPr lang="en-US" dirty="0" smtClean="0"/>
              <a:t>Demonstrated social responsibility</a:t>
            </a:r>
          </a:p>
          <a:p>
            <a:r>
              <a:rPr lang="en-US" dirty="0" smtClean="0"/>
              <a:t>f</a:t>
            </a:r>
            <a:r>
              <a:rPr lang="en-US" dirty="0"/>
              <a:t>) </a:t>
            </a:r>
            <a:r>
              <a:rPr lang="en-US" dirty="0" smtClean="0"/>
              <a:t>Demonstrated compliance</a:t>
            </a:r>
            <a:endParaRPr lang="nl-NL" dirty="0"/>
          </a:p>
          <a:p>
            <a:r>
              <a:rPr lang="en-US" dirty="0"/>
              <a:t>g) </a:t>
            </a:r>
            <a:r>
              <a:rPr lang="en-US" dirty="0" smtClean="0"/>
              <a:t>Improved reputation</a:t>
            </a:r>
            <a:endParaRPr lang="en-US" dirty="0"/>
          </a:p>
          <a:p>
            <a:r>
              <a:rPr lang="en-US" dirty="0"/>
              <a:t>h) </a:t>
            </a:r>
            <a:r>
              <a:rPr lang="en-US" dirty="0" smtClean="0"/>
              <a:t>Improved organizational sustainability</a:t>
            </a:r>
            <a:endParaRPr lang="en-US" dirty="0"/>
          </a:p>
          <a:p>
            <a:r>
              <a:rPr lang="nl-NL" dirty="0"/>
              <a:t>i) </a:t>
            </a:r>
            <a:r>
              <a:rPr lang="nl-NL" dirty="0" err="1" smtClean="0"/>
              <a:t>Improved</a:t>
            </a:r>
            <a:r>
              <a:rPr lang="nl-NL" dirty="0" smtClean="0"/>
              <a:t> efficiency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effectivity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47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PNH_PowerPoint4">
  <a:themeElements>
    <a:clrScheme name="">
      <a:dk1>
        <a:srgbClr val="000000"/>
      </a:dk1>
      <a:lt1>
        <a:srgbClr val="FFFFFF"/>
      </a:lt1>
      <a:dk2>
        <a:srgbClr val="7F7F7F"/>
      </a:dk2>
      <a:lt2>
        <a:srgbClr val="010000"/>
      </a:lt2>
      <a:accent1>
        <a:srgbClr val="1E96C3"/>
      </a:accent1>
      <a:accent2>
        <a:srgbClr val="FFC800"/>
      </a:accent2>
      <a:accent3>
        <a:srgbClr val="FFFFFF"/>
      </a:accent3>
      <a:accent4>
        <a:srgbClr val="000000"/>
      </a:accent4>
      <a:accent5>
        <a:srgbClr val="ABC9DE"/>
      </a:accent5>
      <a:accent6>
        <a:srgbClr val="E7B500"/>
      </a:accent6>
      <a:hlink>
        <a:srgbClr val="F01432"/>
      </a:hlink>
      <a:folHlink>
        <a:srgbClr val="00325F"/>
      </a:folHlink>
    </a:clrScheme>
    <a:fontScheme name="Standaardontwerp">
      <a:majorFont>
        <a:latin typeface="Lucida Sans Regular"/>
        <a:ea typeface=""/>
        <a:cs typeface=""/>
      </a:majorFont>
      <a:minorFont>
        <a:latin typeface="Lucida Sa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325F"/>
        </a:dk2>
        <a:lt2>
          <a:srgbClr val="808080"/>
        </a:lt2>
        <a:accent1>
          <a:srgbClr val="2891E1"/>
        </a:accent1>
        <a:accent2>
          <a:srgbClr val="FAAF00"/>
        </a:accent2>
        <a:accent3>
          <a:srgbClr val="FFFFFF"/>
        </a:accent3>
        <a:accent4>
          <a:srgbClr val="000000"/>
        </a:accent4>
        <a:accent5>
          <a:srgbClr val="ACC7EE"/>
        </a:accent5>
        <a:accent6>
          <a:srgbClr val="E39E00"/>
        </a:accent6>
        <a:hlink>
          <a:srgbClr val="E61432"/>
        </a:hlink>
        <a:folHlink>
          <a:srgbClr val="003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F7F7F"/>
    </a:dk2>
    <a:lt2>
      <a:srgbClr val="010000"/>
    </a:lt2>
    <a:accent1>
      <a:srgbClr val="1E96C3"/>
    </a:accent1>
    <a:accent2>
      <a:srgbClr val="FFC800"/>
    </a:accent2>
    <a:accent3>
      <a:srgbClr val="FFFFFF"/>
    </a:accent3>
    <a:accent4>
      <a:srgbClr val="000000"/>
    </a:accent4>
    <a:accent5>
      <a:srgbClr val="ABC9DE"/>
    </a:accent5>
    <a:accent6>
      <a:srgbClr val="E7B500"/>
    </a:accent6>
    <a:hlink>
      <a:srgbClr val="F01432"/>
    </a:hlink>
    <a:folHlink>
      <a:srgbClr val="0032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48422</TotalTime>
  <Words>1361</Words>
  <Application>Microsoft Office PowerPoint</Application>
  <PresentationFormat>Diavoorstelling (4:3)</PresentationFormat>
  <Paragraphs>374</Paragraphs>
  <Slides>27</Slides>
  <Notes>18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PNH_PowerPoint4</vt:lpstr>
      <vt:lpstr>ISO 55000 – The asset management bible?</vt:lpstr>
      <vt:lpstr>Assetmanagement</vt:lpstr>
      <vt:lpstr>My background</vt:lpstr>
      <vt:lpstr>North-Holland is…</vt:lpstr>
      <vt:lpstr>Province of North-Holland’s assets at a glance</vt:lpstr>
      <vt:lpstr>What is a bible anyway?</vt:lpstr>
      <vt:lpstr>Project: Writing a bible</vt:lpstr>
      <vt:lpstr>The ISO 55000 series</vt:lpstr>
      <vt:lpstr>ISO 55000:  Why do asset management?</vt:lpstr>
      <vt:lpstr>Fundamentals</vt:lpstr>
      <vt:lpstr>Definitions of asset management and asset management system</vt:lpstr>
      <vt:lpstr>Asset management and ISO 55001</vt:lpstr>
      <vt:lpstr>Generic structure and core requirements for all ISO management system standards</vt:lpstr>
      <vt:lpstr>The 10 commandments of ISO 55001</vt:lpstr>
      <vt:lpstr>The 10 commandments of ISO 55001</vt:lpstr>
      <vt:lpstr>So what is ISO 55001?</vt:lpstr>
      <vt:lpstr>How Province of North-Holland has implemented asset management and achieved certification   </vt:lpstr>
      <vt:lpstr>Why ISO 55001 compliant asset management? And why certification?</vt:lpstr>
      <vt:lpstr>Prelude (1): Professionalising roads and waterways management (2008 – 2012)</vt:lpstr>
      <vt:lpstr>Prelude (2): Quality management and asset management (2008 – 2012)</vt:lpstr>
      <vt:lpstr>Gap analysis (2012)</vt:lpstr>
      <vt:lpstr>Completing asset management</vt:lpstr>
      <vt:lpstr>Asset management implementation</vt:lpstr>
      <vt:lpstr>Making it work</vt:lpstr>
      <vt:lpstr>The result: ISO 55001 certificate November 26 2015</vt:lpstr>
      <vt:lpstr>Closing remarks</vt:lpstr>
      <vt:lpstr>PowerPoint-presentatie</vt:lpstr>
    </vt:vector>
  </TitlesOfParts>
  <Company>Provincie Noord-Holland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titel</dc:title>
  <dc:creator>Hjalmar Boon</dc:creator>
  <cp:lastModifiedBy>Hjalmar Boon</cp:lastModifiedBy>
  <cp:revision>332</cp:revision>
  <dcterms:created xsi:type="dcterms:W3CDTF">2009-05-08T06:43:24Z</dcterms:created>
  <dcterms:modified xsi:type="dcterms:W3CDTF">2016-09-07T18:51:11Z</dcterms:modified>
</cp:coreProperties>
</file>