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4" r:id="rId2"/>
    <p:sldId id="307" r:id="rId3"/>
    <p:sldId id="327" r:id="rId4"/>
    <p:sldId id="319" r:id="rId5"/>
    <p:sldId id="320" r:id="rId6"/>
    <p:sldId id="321" r:id="rId7"/>
    <p:sldId id="323" r:id="rId8"/>
    <p:sldId id="322" r:id="rId9"/>
    <p:sldId id="324" r:id="rId10"/>
    <p:sldId id="326" r:id="rId11"/>
    <p:sldId id="328" r:id="rId12"/>
    <p:sldId id="317" r:id="rId13"/>
  </p:sldIdLst>
  <p:sldSz cx="10934700" cy="76581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000"/>
    <a:srgbClr val="65F5F9"/>
    <a:srgbClr val="67E9F7"/>
    <a:srgbClr val="BBE0E3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07" autoAdjust="0"/>
    <p:restoredTop sz="94612" autoAdjust="0"/>
  </p:normalViewPr>
  <p:slideViewPr>
    <p:cSldViewPr>
      <p:cViewPr>
        <p:scale>
          <a:sx n="60" d="100"/>
          <a:sy n="60" d="100"/>
        </p:scale>
        <p:origin x="-2712" y="-1014"/>
      </p:cViewPr>
      <p:guideLst>
        <p:guide orient="horz" pos="2412"/>
        <p:guide pos="34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nl-NL" smtClean="0"/>
              <a:t>25-06-2014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pPr>
              <a:defRPr/>
            </a:pPr>
            <a:fld id="{DEE09285-8C7C-4D92-8252-BF4E622644A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32816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0"/>
            <a:ext cx="2946188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2950" y="746125"/>
            <a:ext cx="53117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714202"/>
            <a:ext cx="4983903" cy="446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575"/>
            <a:ext cx="2946189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31575"/>
            <a:ext cx="2946188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6ED0390-85B3-4C96-A6DA-07BF82C948B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8994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25-06-2014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0738" y="2379663"/>
            <a:ext cx="9293225" cy="16414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39888" y="4340225"/>
            <a:ext cx="7654925" cy="1955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9FC46-965A-4B4A-AECA-1F070B5058C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D215-1AC0-401B-AB15-7D4A6467D6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791450" y="681038"/>
            <a:ext cx="2322513" cy="61261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20738" y="681038"/>
            <a:ext cx="6818312" cy="612616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A4DFE-C929-41AD-AEA9-66314F3AE9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2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FF086-E821-49F1-BCF7-4E6DCD6247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3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3600" y="4921250"/>
            <a:ext cx="9294813" cy="15208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63600" y="3246438"/>
            <a:ext cx="9294813" cy="16748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2E464-FD83-43CD-8E80-F525F7E11DD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1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0738" y="2211388"/>
            <a:ext cx="4570412" cy="4595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43550" y="2211388"/>
            <a:ext cx="4570413" cy="4595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BBB2F-016D-4774-B6E6-EFB7380322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100" y="306388"/>
            <a:ext cx="9842500" cy="12763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6100" y="1714500"/>
            <a:ext cx="4832350" cy="714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6100" y="2428875"/>
            <a:ext cx="4832350" cy="44116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554663" y="1714500"/>
            <a:ext cx="4833937" cy="714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554663" y="2428875"/>
            <a:ext cx="4833937" cy="44116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F61E5-FF4F-4733-9F35-26FBFAB475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AC36B-9DE9-4238-BB52-85FD9E6291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85E67-8127-4632-8B20-7AF534B239C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100" y="304800"/>
            <a:ext cx="3598863" cy="1296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75138" y="304800"/>
            <a:ext cx="6113462" cy="65357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6100" y="1601788"/>
            <a:ext cx="3598863" cy="5238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FD62E-0907-4B64-A9FB-79F6589F32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7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5360988"/>
            <a:ext cx="6561138" cy="6318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143125" y="684213"/>
            <a:ext cx="6561138" cy="459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43125" y="5992813"/>
            <a:ext cx="6561138" cy="900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1436B-EA15-4E78-8E84-28E5BC7E6A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3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6">
                <a:lumMod val="20000"/>
                <a:lumOff val="80000"/>
                <a:alpha val="34000"/>
              </a:schemeClr>
            </a:gs>
            <a:gs pos="41000">
              <a:schemeClr val="accent6">
                <a:lumMod val="20000"/>
                <a:lumOff val="80000"/>
                <a:alpha val="34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0738" y="681038"/>
            <a:ext cx="92932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6214" tIns="53108" rIns="106214" bIns="531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0738" y="2211388"/>
            <a:ext cx="9293225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6214" tIns="53108" rIns="106214" bIns="53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0738" y="6977063"/>
            <a:ext cx="22780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214" tIns="53108" rIns="106214" bIns="53108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Time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5388" y="6977063"/>
            <a:ext cx="34639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214" tIns="53108" rIns="106214" bIns="53108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Initialen opsteller jjjj.mm.dd Titel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35900" y="6977063"/>
            <a:ext cx="22780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214" tIns="53108" rIns="106214" bIns="53108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Times" charset="0"/>
              </a:defRPr>
            </a:lvl1pPr>
          </a:lstStyle>
          <a:p>
            <a:pPr>
              <a:defRPr/>
            </a:pPr>
            <a:fld id="{BB6852E5-910C-4FE1-877E-4E46863373B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062038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62038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2pPr>
      <a:lvl3pPr algn="ctr" defTabSz="1062038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3pPr>
      <a:lvl4pPr algn="ctr" defTabSz="1062038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4pPr>
      <a:lvl5pPr algn="ctr" defTabSz="1062038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5pPr>
      <a:lvl6pPr marL="457200" algn="ctr" defTabSz="1062038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6pPr>
      <a:lvl7pPr marL="914400" algn="ctr" defTabSz="1062038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7pPr>
      <a:lvl8pPr marL="1371600" algn="ctr" defTabSz="1062038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8pPr>
      <a:lvl9pPr marL="1828800" algn="ctr" defTabSz="1062038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Times" charset="0"/>
        </a:defRPr>
      </a:lvl9pPr>
    </p:titleStyle>
    <p:bodyStyle>
      <a:lvl1pPr marL="398463" indent="-398463" algn="l" defTabSz="1062038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63600" indent="-333375" algn="l" defTabSz="106203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28738" indent="-266700" algn="l" defTabSz="106203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58963" indent="-265113" algn="l" defTabSz="10620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89188" indent="-263525" algn="l" defTabSz="10620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46388" indent="-263525" algn="l" defTabSz="106203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03588" indent="-263525" algn="l" defTabSz="106203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60788" indent="-263525" algn="l" defTabSz="106203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17988" indent="-263525" algn="l" defTabSz="106203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1 na 2008\2013 algemeen\project textiel\Foto's\Vernooy_20131008_0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87" y="1733814"/>
            <a:ext cx="4468473" cy="59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6" descr="Powerpoint_1.tif                                               00018582HD3 Werk                       BB4ADED0: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49"/>
          <a:stretch/>
        </p:blipFill>
        <p:spPr bwMode="auto">
          <a:xfrm>
            <a:off x="0" y="0"/>
            <a:ext cx="10934700" cy="174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120097" y="1000952"/>
            <a:ext cx="902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Arial Black" pitchFamily="34" charset="0"/>
              </a:rPr>
              <a:t>GEEF AFVAL /                                     EEN TOEKOMST</a:t>
            </a:r>
            <a:endParaRPr lang="nl-NL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Rechthoek 14"/>
          <p:cNvSpPr/>
          <p:nvPr/>
        </p:nvSpPr>
        <p:spPr bwMode="auto">
          <a:xfrm>
            <a:off x="-1" y="5883995"/>
            <a:ext cx="10904061" cy="1512168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l-NL" sz="3600" dirty="0" smtClean="0">
                <a:latin typeface="Arial Black" pitchFamily="34" charset="0"/>
              </a:rPr>
              <a:t>       </a:t>
            </a:r>
          </a:p>
          <a:p>
            <a:r>
              <a:rPr lang="nl-NL" sz="3600" dirty="0" smtClean="0">
                <a:latin typeface="Arial Black" pitchFamily="34" charset="0"/>
              </a:rPr>
              <a:t>    Strategisch </a:t>
            </a:r>
            <a:r>
              <a:rPr lang="nl-NL" sz="3600" dirty="0" smtClean="0">
                <a:solidFill>
                  <a:schemeClr val="bg1"/>
                </a:solidFill>
                <a:latin typeface="Arial Black" pitchFamily="34" charset="0"/>
              </a:rPr>
              <a:t>Meerjarenplan </a:t>
            </a:r>
            <a:r>
              <a:rPr lang="nl-NL" sz="3200" dirty="0" smtClean="0">
                <a:solidFill>
                  <a:schemeClr val="bg1"/>
                </a:solidFill>
                <a:latin typeface="Arial Black" pitchFamily="34" charset="0"/>
              </a:rPr>
              <a:t>2013 - 2020</a:t>
            </a:r>
            <a:endParaRPr kumimoji="0" lang="nl-NL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6435587" y="1978771"/>
            <a:ext cx="4003397" cy="10513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Black" pitchFamily="34" charset="0"/>
              </a:rPr>
              <a:t>     ZINVOL WERK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904313" y="2894113"/>
            <a:ext cx="3159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 smtClean="0">
                <a:latin typeface="Arial Black" panose="020B0A04020102020204" pitchFamily="34" charset="0"/>
              </a:rPr>
              <a:t>AANLEIDING</a:t>
            </a:r>
          </a:p>
          <a:p>
            <a:endParaRPr lang="nl-NL" sz="2800" dirty="0" smtClean="0">
              <a:latin typeface="Arial Black" panose="020B0A040201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935844" y="3736911"/>
            <a:ext cx="46794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Black" panose="020B0A04020102020204" pitchFamily="34" charset="0"/>
              </a:rPr>
              <a:t>GEMAAKTE KEUZES</a:t>
            </a:r>
          </a:p>
          <a:p>
            <a:endParaRPr lang="nl-NL" sz="2800" dirty="0"/>
          </a:p>
        </p:txBody>
      </p:sp>
      <p:sp>
        <p:nvSpPr>
          <p:cNvPr id="4" name="Rechthoek 3"/>
          <p:cNvSpPr/>
          <p:nvPr/>
        </p:nvSpPr>
        <p:spPr>
          <a:xfrm>
            <a:off x="3523134" y="992911"/>
            <a:ext cx="3681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rgbClr val="FFC000"/>
                </a:solidFill>
                <a:latin typeface="Arial Black" pitchFamily="34" charset="0"/>
              </a:rPr>
              <a:t>WERKGELEGENHEID</a:t>
            </a:r>
            <a:endParaRPr lang="nl-NL" sz="2400" dirty="0"/>
          </a:p>
        </p:txBody>
      </p:sp>
      <p:sp>
        <p:nvSpPr>
          <p:cNvPr id="5" name="Tekstvak 4"/>
          <p:cNvSpPr txBox="1"/>
          <p:nvPr/>
        </p:nvSpPr>
        <p:spPr>
          <a:xfrm>
            <a:off x="228442" y="2008235"/>
            <a:ext cx="6023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anose="020B0A04020102020204" pitchFamily="34" charset="0"/>
              </a:rPr>
              <a:t>TEXTIEL SORTEER CENTRUM</a:t>
            </a:r>
            <a:endParaRPr lang="nl-NL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4495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10242" name="Picture 2" descr="U:\1 na 2008\2013 algemeen\project textiel\Foto's\Prefecte_Isolatie_van_gerecycled_katoen_3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870"/>
            <a:ext cx="6187429" cy="581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U:\1 na 2008\2013 algemeen\project textiel\Foto's\Beversluisschool2 Gou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9938"/>
            <a:ext cx="6266593" cy="47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753542" y="516682"/>
            <a:ext cx="3672408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NUTTIGE</a:t>
            </a:r>
          </a:p>
        </p:txBody>
      </p:sp>
      <p:sp>
        <p:nvSpPr>
          <p:cNvPr id="3" name="Rechthoek 2"/>
          <p:cNvSpPr/>
          <p:nvPr/>
        </p:nvSpPr>
        <p:spPr bwMode="auto">
          <a:xfrm>
            <a:off x="6691486" y="5629250"/>
            <a:ext cx="3722488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l-NL" sz="3600" dirty="0">
                <a:solidFill>
                  <a:srgbClr val="0070C0"/>
                </a:solidFill>
                <a:latin typeface="Arial Black" panose="020B0A04020102020204" pitchFamily="34" charset="0"/>
              </a:rPr>
              <a:t>TOEPASSING </a:t>
            </a:r>
          </a:p>
        </p:txBody>
      </p:sp>
    </p:spTree>
    <p:extLst>
      <p:ext uri="{BB962C8B-B14F-4D97-AF65-F5344CB8AC3E}">
        <p14:creationId xmlns:p14="http://schemas.microsoft.com/office/powerpoint/2010/main" val="34382859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U:\1 na 2008\2013 algemeen\project textiel\Foto's\Vernooy_20131008_0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935" y="1308770"/>
            <a:ext cx="2413609" cy="36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2050" name="Picture 2" descr="U:\1 na 2008\2013 algemeen\project textiel\Foto's\Vernooy_20131008_0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4" y="0"/>
            <a:ext cx="2769014" cy="41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1 na 2008\2013 algemeen\project textiel\Foto's\Vernooy_20131008_0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34" y="2388889"/>
            <a:ext cx="2306783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1 na 2008\2013 algemeen\project textiel\Foto's\Vernooy_20131008_02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82" y="3632507"/>
            <a:ext cx="2736304" cy="409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/>
          <p:cNvSpPr/>
          <p:nvPr/>
        </p:nvSpPr>
        <p:spPr bwMode="auto">
          <a:xfrm>
            <a:off x="0" y="228650"/>
            <a:ext cx="10934700" cy="1080120"/>
          </a:xfrm>
          <a:prstGeom prst="rect">
            <a:avLst/>
          </a:prstGeom>
          <a:solidFill>
            <a:srgbClr val="00B0F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Arial Black" pitchFamily="34" charset="0"/>
              </a:rPr>
              <a:t>       1200 TON  30 - 40 MAN</a:t>
            </a: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Rechthoek 10"/>
          <p:cNvSpPr/>
          <p:nvPr/>
        </p:nvSpPr>
        <p:spPr bwMode="auto">
          <a:xfrm>
            <a:off x="0" y="6316043"/>
            <a:ext cx="10934700" cy="1080120"/>
          </a:xfrm>
          <a:prstGeom prst="rect">
            <a:avLst/>
          </a:prstGeom>
          <a:solidFill>
            <a:srgbClr val="00B0F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Arial Black" pitchFamily="34" charset="0"/>
              </a:rPr>
              <a:t>          </a:t>
            </a:r>
          </a:p>
          <a:p>
            <a:r>
              <a:rPr lang="nl-NL" sz="3600" dirty="0" smtClean="0">
                <a:solidFill>
                  <a:schemeClr val="bg1"/>
                </a:solidFill>
                <a:latin typeface="Arial Black" pitchFamily="34" charset="0"/>
              </a:rPr>
              <a:t>                          3000 TON   60 - 70 MAN</a:t>
            </a: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054" name="Picture 6" descr="U:\1 na 2008\2013 algemeen\project textiel\Foto's\Vernooy_20131008_04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547" y="2619472"/>
            <a:ext cx="2467084" cy="36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772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11266" name="Picture 2" descr="U:\1 na 2008\2013 algemeen\project textiel\Foto's\Vernooij_20130607_175_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34700" cy="77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354782" y="372666"/>
            <a:ext cx="3927152" cy="1008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ZO MOOI KAN</a:t>
            </a:r>
          </a:p>
        </p:txBody>
      </p:sp>
      <p:sp>
        <p:nvSpPr>
          <p:cNvPr id="6" name="Rechthoek 5"/>
          <p:cNvSpPr/>
          <p:nvPr/>
        </p:nvSpPr>
        <p:spPr bwMode="auto">
          <a:xfrm>
            <a:off x="6929438" y="398491"/>
            <a:ext cx="3927152" cy="1008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“AFVAL” ZIJN</a:t>
            </a:r>
          </a:p>
        </p:txBody>
      </p:sp>
    </p:spTree>
    <p:extLst>
      <p:ext uri="{BB962C8B-B14F-4D97-AF65-F5344CB8AC3E}">
        <p14:creationId xmlns:p14="http://schemas.microsoft.com/office/powerpoint/2010/main" val="23426766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 dirty="0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 dirty="0">
              <a:latin typeface="Times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294" y="2388890"/>
            <a:ext cx="5971406" cy="526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kstvak 1"/>
          <p:cNvSpPr txBox="1"/>
          <p:nvPr/>
        </p:nvSpPr>
        <p:spPr>
          <a:xfrm>
            <a:off x="1" y="300658"/>
            <a:ext cx="1093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 smtClean="0">
                <a:latin typeface="Arial Black" pitchFamily="34" charset="0"/>
              </a:rPr>
              <a:t>Doelstelling strategisch meerjarenplan 2013-2020</a:t>
            </a:r>
          </a:p>
        </p:txBody>
      </p:sp>
      <p:sp>
        <p:nvSpPr>
          <p:cNvPr id="6" name="Rechthoek 5"/>
          <p:cNvSpPr/>
          <p:nvPr/>
        </p:nvSpPr>
        <p:spPr bwMode="auto">
          <a:xfrm>
            <a:off x="-31725" y="3875181"/>
            <a:ext cx="4995019" cy="1914525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l-NL" sz="2800" dirty="0" smtClean="0">
                <a:latin typeface="Arial Black" pitchFamily="34" charset="0"/>
              </a:rPr>
              <a:t>DIVERSE AFVALSTROMEN </a:t>
            </a:r>
          </a:p>
        </p:txBody>
      </p:sp>
      <p:sp>
        <p:nvSpPr>
          <p:cNvPr id="7" name="Rechthoek 6"/>
          <p:cNvSpPr/>
          <p:nvPr/>
        </p:nvSpPr>
        <p:spPr bwMode="auto">
          <a:xfrm>
            <a:off x="0" y="6766124"/>
            <a:ext cx="9067750" cy="576064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l-NL" sz="2800" dirty="0" smtClean="0">
                <a:latin typeface="Arial Black" pitchFamily="34" charset="0"/>
              </a:rPr>
              <a:t>                 VAN 60 NAAR  </a:t>
            </a:r>
            <a:r>
              <a:rPr lang="nl-NL" sz="2800" dirty="0" smtClean="0">
                <a:solidFill>
                  <a:schemeClr val="bg1"/>
                </a:solidFill>
                <a:latin typeface="Arial Black" pitchFamily="34" charset="0"/>
              </a:rPr>
              <a:t>MINIMAAL</a:t>
            </a:r>
            <a:r>
              <a:rPr lang="nl-NL" sz="2800" dirty="0" smtClean="0">
                <a:latin typeface="Arial Black" pitchFamily="34" charset="0"/>
              </a:rPr>
              <a:t>  </a:t>
            </a:r>
            <a:r>
              <a:rPr lang="nl-NL" sz="2800" dirty="0" smtClean="0">
                <a:solidFill>
                  <a:schemeClr val="bg1"/>
                </a:solidFill>
                <a:latin typeface="Arial Black" pitchFamily="34" charset="0"/>
              </a:rPr>
              <a:t>100</a:t>
            </a:r>
          </a:p>
        </p:txBody>
      </p:sp>
      <p:sp>
        <p:nvSpPr>
          <p:cNvPr id="8" name="Rechthoek 7"/>
          <p:cNvSpPr/>
          <p:nvPr/>
        </p:nvSpPr>
        <p:spPr bwMode="auto">
          <a:xfrm>
            <a:off x="0" y="2388890"/>
            <a:ext cx="10934700" cy="576064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l-NL" sz="2800" dirty="0" smtClean="0">
                <a:latin typeface="Arial Black" pitchFamily="34" charset="0"/>
              </a:rPr>
              <a:t>                    GERICHT OP </a:t>
            </a:r>
            <a:r>
              <a:rPr lang="nl-NL" sz="2800" dirty="0" smtClean="0">
                <a:solidFill>
                  <a:schemeClr val="bg1"/>
                </a:solidFill>
                <a:latin typeface="Arial Black" pitchFamily="34" charset="0"/>
              </a:rPr>
              <a:t>DOELGROEP MEDEWERKERS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801445" y="1002779"/>
            <a:ext cx="72507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waarde toevoegen aan afval + mens</a:t>
            </a:r>
          </a:p>
          <a:p>
            <a:endParaRPr lang="nl-NL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Powerpoint_1.tif                                               00018582HD3 Werk                       BB4ADED0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28"/>
          <a:stretch>
            <a:fillRect/>
          </a:stretch>
        </p:blipFill>
        <p:spPr bwMode="auto">
          <a:xfrm>
            <a:off x="0" y="0"/>
            <a:ext cx="10934700" cy="181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858838" y="302019"/>
            <a:ext cx="9021763" cy="1531938"/>
          </a:xfrm>
        </p:spPr>
        <p:txBody>
          <a:bodyPr/>
          <a:lstStyle/>
          <a:p>
            <a:pPr eaLnBrk="1" hangingPunct="1"/>
            <a:r>
              <a:rPr lang="nl-NL" sz="3600" dirty="0" smtClean="0">
                <a:solidFill>
                  <a:schemeClr val="bg1"/>
                </a:solidFill>
                <a:latin typeface="Arial Black" pitchFamily="34" charset="0"/>
              </a:rPr>
              <a:t>GEEF REGIONALE WERKGELEGENHEID EEN KANS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11" name="Picture 2" descr="U:\1 na 2008\2013 algemeen\project textiel\Foto's\Vernooy_20131008_0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14" y="1812826"/>
            <a:ext cx="4921268" cy="72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 bwMode="auto">
          <a:xfrm>
            <a:off x="-35198" y="5951769"/>
            <a:ext cx="10969898" cy="1080120"/>
          </a:xfrm>
          <a:prstGeom prst="rect">
            <a:avLst/>
          </a:prstGeom>
          <a:solidFill>
            <a:srgbClr val="00B0F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l-NL" sz="4400" dirty="0" smtClean="0">
                <a:latin typeface="Arial Black" pitchFamily="34" charset="0"/>
              </a:rPr>
              <a:t>          Textiel  </a:t>
            </a:r>
            <a:r>
              <a:rPr lang="nl-NL" sz="4400" dirty="0" smtClean="0">
                <a:solidFill>
                  <a:schemeClr val="bg1"/>
                </a:solidFill>
                <a:latin typeface="Arial Black" pitchFamily="34" charset="0"/>
              </a:rPr>
              <a:t>sorteercentrum  </a:t>
            </a:r>
            <a:r>
              <a:rPr lang="nl-NL" sz="4400" dirty="0" smtClean="0">
                <a:latin typeface="Arial Black" pitchFamily="34" charset="0"/>
              </a:rPr>
              <a:t>Rd4</a:t>
            </a:r>
            <a:r>
              <a:rPr lang="nl-NL" sz="4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kumimoji="0" lang="nl-NL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2686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5122" name="Picture 2" descr="U:\1 na 2008\2013 algemeen\project textiel\Foto's\DSC08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34700" cy="77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61804" y="228650"/>
            <a:ext cx="3629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&gt; </a:t>
            </a:r>
            <a:r>
              <a:rPr lang="nl-NL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1.200 </a:t>
            </a:r>
            <a:r>
              <a:rPr lang="nl-NL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ton</a:t>
            </a:r>
            <a:endParaRPr lang="nl-NL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933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3074" name="Picture 2" descr="U:\1 na 2008\2013 algemeen\project textiel\Foto's\Vernooy_20131008_0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51326" cy="77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1 na 2008\2013 algemeen\project textiel\Foto's\Vernooy_20131008_0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67" y="0"/>
            <a:ext cx="5323334" cy="76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2652663" y="173521"/>
            <a:ext cx="2481648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WAARDE</a:t>
            </a:r>
          </a:p>
        </p:txBody>
      </p:sp>
      <p:sp>
        <p:nvSpPr>
          <p:cNvPr id="7" name="Rechthoek 6"/>
          <p:cNvSpPr/>
          <p:nvPr/>
        </p:nvSpPr>
        <p:spPr bwMode="auto">
          <a:xfrm>
            <a:off x="5791386" y="156642"/>
            <a:ext cx="3492388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TOEVOEGEN</a:t>
            </a:r>
          </a:p>
        </p:txBody>
      </p:sp>
    </p:spTree>
    <p:extLst>
      <p:ext uri="{BB962C8B-B14F-4D97-AF65-F5344CB8AC3E}">
        <p14:creationId xmlns:p14="http://schemas.microsoft.com/office/powerpoint/2010/main" val="19204187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6146" name="Picture 2" descr="U:\1 na 2008\2013 algemeen\project textiel\Foto's\overzic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34700" cy="77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2443014" y="395483"/>
            <a:ext cx="5148572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PASSEND      WERK</a:t>
            </a:r>
          </a:p>
        </p:txBody>
      </p:sp>
    </p:spTree>
    <p:extLst>
      <p:ext uri="{BB962C8B-B14F-4D97-AF65-F5344CB8AC3E}">
        <p14:creationId xmlns:p14="http://schemas.microsoft.com/office/powerpoint/2010/main" val="17500153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2067" name="Picture 19" descr="U:\1 na 2008\2013 algemeen\project textiel\Foto's\DSC08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66" y="0"/>
            <a:ext cx="11011966" cy="77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3033183" y="6481763"/>
            <a:ext cx="4824536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PROFESSIONEEL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19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1 na 2008\2013 algemeen\project textiel\Foto's\Vernooy_20131008_0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50" y="-13407"/>
            <a:ext cx="3519652" cy="453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60" y="2800847"/>
            <a:ext cx="3295040" cy="493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U:\1 na 2008\2013 algemeen\project textiel\Foto's\Vernooy_20131008_0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3" y="0"/>
            <a:ext cx="4152243" cy="622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:\1 na 2008\2013 algemeen\project textiel\Foto's\Vernooy_20131008_02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53" y="1995562"/>
            <a:ext cx="3891189" cy="56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4148200" y="156642"/>
            <a:ext cx="6575733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 MEER DAN </a:t>
            </a:r>
            <a:r>
              <a:rPr kumimoji="0" lang="nl-NL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150 STROMEN  </a:t>
            </a:r>
          </a:p>
        </p:txBody>
      </p:sp>
    </p:spTree>
    <p:extLst>
      <p:ext uri="{BB962C8B-B14F-4D97-AF65-F5344CB8AC3E}">
        <p14:creationId xmlns:p14="http://schemas.microsoft.com/office/powerpoint/2010/main" val="5103644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425950" y="7342188"/>
            <a:ext cx="15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982788" y="7015163"/>
            <a:ext cx="494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86" tIns="37943" rIns="75886" bIns="37943">
            <a:spAutoFit/>
          </a:bodyPr>
          <a:lstStyle>
            <a:lvl1pPr defTabSz="75882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5882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5882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588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NL">
              <a:latin typeface="Times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98" y="1"/>
            <a:ext cx="5035302" cy="764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910716" y="757858"/>
            <a:ext cx="4079552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AFZETMARKT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REGIONAAL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LANDELIJK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WERELDWIJD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529634"/>
            <a:ext cx="5897809" cy="412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330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3639</TotalTime>
  <Words>107</Words>
  <Application>Microsoft Office PowerPoint</Application>
  <PresentationFormat>Aangepast</PresentationFormat>
  <Paragraphs>44</Paragraphs>
  <Slides>12</Slides>
  <Notes>12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Blank Presentation</vt:lpstr>
      <vt:lpstr>PowerPoint-presentatie</vt:lpstr>
      <vt:lpstr>PowerPoint-presentatie</vt:lpstr>
      <vt:lpstr>GEEF REGIONALE WERKGELEGENHEID EEN KANS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test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komt de titel</dc:title>
  <dc:creator>Ronny Buckschewski</dc:creator>
  <cp:lastModifiedBy>Jossette van Aggelen</cp:lastModifiedBy>
  <cp:revision>366</cp:revision>
  <cp:lastPrinted>2014-06-24T08:55:40Z</cp:lastPrinted>
  <dcterms:created xsi:type="dcterms:W3CDTF">2004-02-20T09:15:30Z</dcterms:created>
  <dcterms:modified xsi:type="dcterms:W3CDTF">2015-04-23T11:42:55Z</dcterms:modified>
</cp:coreProperties>
</file>