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4" r:id="rId4"/>
    <p:sldId id="263" r:id="rId5"/>
    <p:sldId id="265" r:id="rId6"/>
    <p:sldId id="256" r:id="rId7"/>
    <p:sldId id="257" r:id="rId8"/>
    <p:sldId id="258" r:id="rId9"/>
    <p:sldId id="259" r:id="rId10"/>
    <p:sldId id="260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6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BC6CF-F30F-4F5F-8CAA-5296F3513096}" type="datetimeFigureOut">
              <a:rPr lang="nl-NL" smtClean="0"/>
              <a:t>25-2-2016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3931-B9EA-44BA-AF82-2063E29D8A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3863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BC6CF-F30F-4F5F-8CAA-5296F3513096}" type="datetimeFigureOut">
              <a:rPr lang="nl-NL" smtClean="0"/>
              <a:t>25-2-2016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3931-B9EA-44BA-AF82-2063E29D8A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143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BC6CF-F30F-4F5F-8CAA-5296F3513096}" type="datetimeFigureOut">
              <a:rPr lang="nl-NL" smtClean="0"/>
              <a:t>25-2-2016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3931-B9EA-44BA-AF82-2063E29D8A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159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BC6CF-F30F-4F5F-8CAA-5296F3513096}" type="datetimeFigureOut">
              <a:rPr lang="nl-NL" smtClean="0"/>
              <a:t>25-2-2016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3931-B9EA-44BA-AF82-2063E29D8A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6220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BC6CF-F30F-4F5F-8CAA-5296F3513096}" type="datetimeFigureOut">
              <a:rPr lang="nl-NL" smtClean="0"/>
              <a:t>25-2-2016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3931-B9EA-44BA-AF82-2063E29D8A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7418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BC6CF-F30F-4F5F-8CAA-5296F3513096}" type="datetimeFigureOut">
              <a:rPr lang="nl-NL" smtClean="0"/>
              <a:t>25-2-2016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3931-B9EA-44BA-AF82-2063E29D8A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217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BC6CF-F30F-4F5F-8CAA-5296F3513096}" type="datetimeFigureOut">
              <a:rPr lang="nl-NL" smtClean="0"/>
              <a:t>25-2-2016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3931-B9EA-44BA-AF82-2063E29D8A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6667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BC6CF-F30F-4F5F-8CAA-5296F3513096}" type="datetimeFigureOut">
              <a:rPr lang="nl-NL" smtClean="0"/>
              <a:t>25-2-2016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3931-B9EA-44BA-AF82-2063E29D8A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9927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BC6CF-F30F-4F5F-8CAA-5296F3513096}" type="datetimeFigureOut">
              <a:rPr lang="nl-NL" smtClean="0"/>
              <a:t>25-2-2016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3931-B9EA-44BA-AF82-2063E29D8A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8803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BC6CF-F30F-4F5F-8CAA-5296F3513096}" type="datetimeFigureOut">
              <a:rPr lang="nl-NL" smtClean="0"/>
              <a:t>25-2-2016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3931-B9EA-44BA-AF82-2063E29D8A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2555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BC6CF-F30F-4F5F-8CAA-5296F3513096}" type="datetimeFigureOut">
              <a:rPr lang="nl-NL" smtClean="0"/>
              <a:t>25-2-2016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3931-B9EA-44BA-AF82-2063E29D8A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74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BC6CF-F30F-4F5F-8CAA-5296F3513096}" type="datetimeFigureOut">
              <a:rPr lang="nl-NL" smtClean="0"/>
              <a:t>25-2-2016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43931-B9EA-44BA-AF82-2063E29D8A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509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49769" y="1178623"/>
            <a:ext cx="6191672" cy="464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3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7740352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98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45686" y="998730"/>
            <a:ext cx="6480720" cy="48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40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6"/>
          <a:stretch/>
        </p:blipFill>
        <p:spPr>
          <a:xfrm>
            <a:off x="2267744" y="87937"/>
            <a:ext cx="4464496" cy="3053196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2"/>
          <a:stretch/>
        </p:blipFill>
        <p:spPr>
          <a:xfrm>
            <a:off x="2251307" y="3284984"/>
            <a:ext cx="448093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21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48680"/>
            <a:ext cx="4299942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70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81209" y="1003167"/>
            <a:ext cx="6516216" cy="488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452320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61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404664"/>
            <a:ext cx="4291124" cy="5721499"/>
          </a:xfrm>
        </p:spPr>
      </p:pic>
    </p:spTree>
    <p:extLst>
      <p:ext uri="{BB962C8B-B14F-4D97-AF65-F5344CB8AC3E}">
        <p14:creationId xmlns:p14="http://schemas.microsoft.com/office/powerpoint/2010/main" val="447339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4624"/>
            <a:ext cx="4427984" cy="3294366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429000"/>
            <a:ext cx="4427984" cy="33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82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635" y="332656"/>
            <a:ext cx="4387416" cy="584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8658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Diavoorstelling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Anneloes Voorberg</dc:creator>
  <cp:lastModifiedBy>Anneloes Voorberg</cp:lastModifiedBy>
  <cp:revision>1</cp:revision>
  <dcterms:created xsi:type="dcterms:W3CDTF">2016-02-25T13:05:50Z</dcterms:created>
  <dcterms:modified xsi:type="dcterms:W3CDTF">2016-02-25T13:13:07Z</dcterms:modified>
</cp:coreProperties>
</file>