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FF33"/>
    <a:srgbClr val="33CC33"/>
    <a:srgbClr val="66FF33"/>
    <a:srgbClr val="FFFF00"/>
    <a:srgbClr val="CC0066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57" autoAdjust="0"/>
  </p:normalViewPr>
  <p:slideViewPr>
    <p:cSldViewPr snapToGrid="0">
      <p:cViewPr>
        <p:scale>
          <a:sx n="66" d="100"/>
          <a:sy n="66" d="100"/>
        </p:scale>
        <p:origin x="-1200" y="-48"/>
      </p:cViewPr>
      <p:guideLst>
        <p:guide orient="horz" pos="10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48422</TotalTime>
  <Words>1361</Words>
  <Application>Microsoft Office PowerPoint</Application>
  <PresentationFormat>Diavoorstelling (4:3)</PresentationFormat>
  <Paragraphs>374</Paragraphs>
  <Slides>27</Slides>
  <Notes>18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PNH_PowerPoint4</vt:lpstr>
      <vt:lpstr>ISO 55000 – The asset management bible?</vt:lpstr>
      <vt:lpstr>Assetmanagement</vt:lpstr>
      <vt:lpstr>My background</vt:lpstr>
      <vt:lpstr>North-Holland is…</vt:lpstr>
      <vt:lpstr>Province of North-Holland’s assets at a glance</vt:lpstr>
      <vt:lpstr>What is a bible anyway?</vt:lpstr>
      <vt:lpstr>Project: Writing a bible</vt:lpstr>
      <vt:lpstr>The ISO 55000 series</vt:lpstr>
      <vt:lpstr>ISO 55000:  Why do asset management?</vt:lpstr>
      <vt:lpstr>Fundamentals</vt:lpstr>
      <vt:lpstr>Definitions of asset management and asset management system</vt:lpstr>
      <vt:lpstr>Asset management and ISO 55001</vt:lpstr>
      <vt:lpstr>Generic structure and core requirements for all ISO management system standards</vt:lpstr>
      <vt:lpstr>The 10 commandments of ISO 55001</vt:lpstr>
      <vt:lpstr>The 10 commandments of ISO 55001</vt:lpstr>
      <vt:lpstr>So what is ISO 55001?</vt:lpstr>
      <vt:lpstr>How Province of North-Holland has implemented asset management and achieved certification   </vt:lpstr>
      <vt:lpstr>Why ISO 55001 compliant asset management? And why certification?</vt:lpstr>
      <vt:lpstr>Prelude (1): Professionalising roads and waterways management (2008 – 2012)</vt:lpstr>
      <vt:lpstr>Prelude (2): Quality management and asset management (2008 – 2012)</vt:lpstr>
      <vt:lpstr>Gap analysis (2012)</vt:lpstr>
      <vt:lpstr>Completing asset management</vt:lpstr>
      <vt:lpstr>Asset management implementation</vt:lpstr>
      <vt:lpstr>Making it work</vt:lpstr>
      <vt:lpstr>The result: ISO 55001 certificate November 26 2015</vt:lpstr>
      <vt:lpstr>Closing remarks</vt:lpstr>
      <vt:lpstr>PowerPoint-presentatie</vt:lpstr>
    </vt:vector>
  </TitlesOfParts>
  <Company>Provincie Noord-Holland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titel</dc:title>
  <dc:creator>Hjalmar Boon</dc:creator>
  <cp:lastModifiedBy>Hjalmar Boon</cp:lastModifiedBy>
  <cp:revision>332</cp:revision>
  <dcterms:created xsi:type="dcterms:W3CDTF">2009-05-08T06:43:24Z</dcterms:created>
  <dcterms:modified xsi:type="dcterms:W3CDTF">2016-09-07T18:51:11Z</dcterms:modified>
</cp:coreProperties>
</file>